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30"/>
  </p:notesMasterIdLst>
  <p:sldIdLst>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3A8E38-FCD0-470D-9C67-285505278820}">
  <a:tblStyle styleId="{BF3A8E38-FCD0-470D-9C67-2855052788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2832dc631e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g32832dc631e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g32832dc631e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29426a5ec9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g329426a5ec9_1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329426a5ec9_1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2832dc631e_3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2832dc631e_3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32832dc631e_3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329426a5ec9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g329426a5ec9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g329426a5ec9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2832dc631e_3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2" name="Google Shape;982;g32832dc631e_3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3" name="Google Shape;983;g32832dc631e_3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32832dc631e_3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g32832dc631e_3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g32832dc631e_3_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2832dc631e_3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g32832dc631e_3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g32832dc631e_3_1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2832dc631e_3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g32832dc631e_3_1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g32832dc631e_3_1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293eb8a42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7" name="Google Shape;1047;g3293eb8a422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g3293eb8a422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293eb8a42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293eb8a42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g3293eb8a422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329426a5ec9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g329426a5ec9_1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g329426a5ec9_1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32832dc631e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 name="Google Shape;867;g32832dc631e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Good morning everyone. In this final presentation of our Project, we will walk you through the key aspects of our project, starting with our </a:t>
            </a:r>
            <a:r>
              <a:rPr lang="it-IT" sz="1100" b="1">
                <a:latin typeface="Arial"/>
                <a:ea typeface="Arial"/>
                <a:cs typeface="Arial"/>
                <a:sym typeface="Arial"/>
              </a:rPr>
              <a:t>Value Proposition</a:t>
            </a:r>
            <a:r>
              <a:rPr lang="it-IT" sz="1100">
                <a:latin typeface="Arial"/>
                <a:ea typeface="Arial"/>
                <a:cs typeface="Arial"/>
                <a:sym typeface="Arial"/>
              </a:rPr>
              <a:t>, which defines the benefit we aim to deliver. We'll then outline our </a:t>
            </a:r>
            <a:r>
              <a:rPr lang="it-IT" sz="1100" b="1">
                <a:latin typeface="Arial"/>
                <a:ea typeface="Arial"/>
                <a:cs typeface="Arial"/>
                <a:sym typeface="Arial"/>
              </a:rPr>
              <a:t>Project Goal</a:t>
            </a:r>
            <a:r>
              <a:rPr lang="it-IT" sz="1100">
                <a:latin typeface="Arial"/>
                <a:ea typeface="Arial"/>
                <a:cs typeface="Arial"/>
                <a:sym typeface="Arial"/>
              </a:rPr>
              <a:t>, setting the stage for what we hope to achieve.</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Next, we'll introduce our </a:t>
            </a:r>
            <a:r>
              <a:rPr lang="it-IT" sz="1100" b="1">
                <a:latin typeface="Arial"/>
                <a:ea typeface="Arial"/>
                <a:cs typeface="Arial"/>
                <a:sym typeface="Arial"/>
              </a:rPr>
              <a:t>Hypothesis</a:t>
            </a:r>
            <a:r>
              <a:rPr lang="it-IT" sz="1100">
                <a:latin typeface="Arial"/>
                <a:ea typeface="Arial"/>
                <a:cs typeface="Arial"/>
                <a:sym typeface="Arial"/>
              </a:rPr>
              <a:t>, the assumption guiding our research, followed by our </a:t>
            </a:r>
            <a:r>
              <a:rPr lang="it-IT" sz="1100" b="1">
                <a:latin typeface="Arial"/>
                <a:ea typeface="Arial"/>
                <a:cs typeface="Arial"/>
                <a:sym typeface="Arial"/>
              </a:rPr>
              <a:t>Method</a:t>
            </a:r>
            <a:r>
              <a:rPr lang="it-IT" sz="1100">
                <a:latin typeface="Arial"/>
                <a:ea typeface="Arial"/>
                <a:cs typeface="Arial"/>
                <a:sym typeface="Arial"/>
              </a:rPr>
              <a:t>, where we explain our approach to testing it. We'll then delve into the </a:t>
            </a:r>
            <a:r>
              <a:rPr lang="it-IT" sz="1100" b="1">
                <a:latin typeface="Arial"/>
                <a:ea typeface="Arial"/>
                <a:cs typeface="Arial"/>
                <a:sym typeface="Arial"/>
              </a:rPr>
              <a:t>Experiments</a:t>
            </a:r>
            <a:r>
              <a:rPr lang="it-IT" sz="1100">
                <a:latin typeface="Arial"/>
                <a:ea typeface="Arial"/>
                <a:cs typeface="Arial"/>
                <a:sym typeface="Arial"/>
              </a:rPr>
              <a:t> conducted, sharing key insights from our findings. Finally, we'll wrap up with our </a:t>
            </a:r>
            <a:r>
              <a:rPr lang="it-IT" sz="1100" b="1">
                <a:latin typeface="Arial"/>
                <a:ea typeface="Arial"/>
                <a:cs typeface="Arial"/>
                <a:sym typeface="Arial"/>
              </a:rPr>
              <a:t>Conclusion</a:t>
            </a:r>
            <a:r>
              <a:rPr lang="it-IT" sz="1100">
                <a:latin typeface="Arial"/>
                <a:ea typeface="Arial"/>
                <a:cs typeface="Arial"/>
                <a:sym typeface="Arial"/>
              </a:rPr>
              <a:t>, summarizing our results and their implications.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Let’s get started!</a:t>
            </a:r>
            <a:endParaRPr sz="1100">
              <a:latin typeface="Arial"/>
              <a:ea typeface="Arial"/>
              <a:cs typeface="Arial"/>
              <a:sym typeface="Arial"/>
            </a:endParaRPr>
          </a:p>
          <a:p>
            <a:pPr marL="0" lvl="0" indent="0" algn="l" rtl="0">
              <a:spcBef>
                <a:spcPts val="1200"/>
              </a:spcBef>
              <a:spcAft>
                <a:spcPts val="0"/>
              </a:spcAft>
              <a:buNone/>
            </a:pPr>
            <a:endParaRPr/>
          </a:p>
        </p:txBody>
      </p:sp>
      <p:sp>
        <p:nvSpPr>
          <p:cNvPr id="868" name="Google Shape;868;g32832dc631e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2832dc631e_3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g32832dc631e_3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600"/>
              <a:t>We have identified four main tasks that our model needs to perform. The </a:t>
            </a:r>
            <a:r>
              <a:rPr lang="it-IT" sz="1600" b="1"/>
              <a:t>first </a:t>
            </a:r>
            <a:r>
              <a:rPr lang="it-IT" sz="1600"/>
              <a:t>one is </a:t>
            </a:r>
            <a:r>
              <a:rPr lang="it-IT" sz="1600" b="1"/>
              <a:t>Product Relevant Comment Classification</a:t>
            </a:r>
            <a:r>
              <a:rPr lang="it-IT" sz="1600"/>
              <a:t>: here we take the comments that we have scraped off the internet and we want to understand which ones are actually relevant to the product that is being taken in consideration. The rest of them are just noise and can be discarded.</a:t>
            </a:r>
            <a:br>
              <a:rPr lang="it-IT" sz="1600"/>
            </a:br>
            <a:r>
              <a:rPr lang="it-IT" sz="1600"/>
              <a:t> Then we have </a:t>
            </a:r>
            <a:r>
              <a:rPr lang="it-IT" sz="1600" b="1"/>
              <a:t>Multi-topic Sentiment Classification</a:t>
            </a:r>
            <a:r>
              <a:rPr lang="it-IT" sz="1600"/>
              <a:t> which is the most complex task that we perform. Here we take both comments and reviews and we want to understand what topics are being discussed within each one of them, and whether these topics are discussed in a positive or negative manner.</a:t>
            </a:r>
            <a:br>
              <a:rPr lang="it-IT" sz="1600"/>
            </a:br>
            <a:r>
              <a:rPr lang="it-IT" sz="1600"/>
              <a:t> </a:t>
            </a:r>
            <a:endParaRPr sz="1600"/>
          </a:p>
          <a:p>
            <a:pPr marL="0" lvl="0" indent="0" algn="l" rtl="0">
              <a:spcBef>
                <a:spcPts val="0"/>
              </a:spcBef>
              <a:spcAft>
                <a:spcPts val="0"/>
              </a:spcAft>
              <a:buNone/>
            </a:pPr>
            <a:r>
              <a:rPr lang="it-IT" sz="1600"/>
              <a:t>So,while here we go in the specific of the text, in the </a:t>
            </a:r>
            <a:r>
              <a:rPr lang="it-IT" sz="1600" b="1"/>
              <a:t>Sentiment Classification</a:t>
            </a:r>
            <a:r>
              <a:rPr lang="it-IT" sz="1600"/>
              <a:t> task we take the whole comment and assign a positive, negative or neutral label. </a:t>
            </a:r>
            <a:br>
              <a:rPr lang="it-IT" sz="1600"/>
            </a:br>
            <a:r>
              <a:rPr lang="it-IT" sz="1600"/>
              <a:t>Then in </a:t>
            </a:r>
            <a:r>
              <a:rPr lang="it-IT" sz="1600" b="1"/>
              <a:t>Star Rating Prediction, </a:t>
            </a:r>
            <a:r>
              <a:rPr lang="it-IT" sz="1600"/>
              <a:t>used for reviews, we assign a score from 1 to 5, and base our evaluation on that. </a:t>
            </a:r>
            <a:endParaRPr sz="1600"/>
          </a:p>
        </p:txBody>
      </p:sp>
      <p:sp>
        <p:nvSpPr>
          <p:cNvPr id="1077" name="Google Shape;1077;g32832dc631e_3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2832dc631e_3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2832dc631e_3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600"/>
              <a:t>These are results for the Product Relevant Comment classification, where we can see that the results in all metrics and in inference time are achieved by LLama. The zero shot version is faster but few shot achieves higher scores. </a:t>
            </a:r>
            <a:endParaRPr sz="1600"/>
          </a:p>
        </p:txBody>
      </p:sp>
      <p:sp>
        <p:nvSpPr>
          <p:cNvPr id="1088" name="Google Shape;1088;g32832dc631e_3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2832dc631e_3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2832dc631e_3_2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600"/>
              <a:t>In the case of Multi-topic sentiment classification we opted for weighted metrics, to address the issues with the balance of the dataset that Tommaso presented earlier. This is done to prevent </a:t>
            </a:r>
            <a:r>
              <a:rPr lang="it-IT" sz="1600" b="1"/>
              <a:t>less frequent categories</a:t>
            </a:r>
            <a:r>
              <a:rPr lang="it-IT" sz="1600"/>
              <a:t> from being overshadowed by dominant ones and to provide a </a:t>
            </a:r>
            <a:r>
              <a:rPr lang="it-IT" sz="1600" b="1"/>
              <a:t>more representative evaluation of performance across all categories. </a:t>
            </a:r>
            <a:r>
              <a:rPr lang="it-IT" sz="1600"/>
              <a:t> Here the model that performs the best is Gemma in its fewshot configuration, even though it is significantly slower than LLama. </a:t>
            </a:r>
            <a:endParaRPr sz="1600"/>
          </a:p>
        </p:txBody>
      </p:sp>
      <p:sp>
        <p:nvSpPr>
          <p:cNvPr id="1097" name="Google Shape;1097;g32832dc631e_3_2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32832dc631e_3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5" name="Google Shape;1105;g32832dc631e_3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600"/>
              <a:t>Sentiment classification is a really common task, for this reason there exist already many </a:t>
            </a:r>
            <a:r>
              <a:rPr lang="it-IT" sz="1600" b="1"/>
              <a:t>specific models</a:t>
            </a:r>
            <a:r>
              <a:rPr lang="it-IT" sz="1600"/>
              <a:t> that are finetuned for the task. Here we can see that </a:t>
            </a:r>
            <a:r>
              <a:rPr lang="it-IT" sz="1600" b="1"/>
              <a:t>these model cannot compete </a:t>
            </a:r>
            <a:r>
              <a:rPr lang="it-IT" sz="1600"/>
              <a:t>with the general purpose models in terms of </a:t>
            </a:r>
            <a:r>
              <a:rPr lang="it-IT" sz="1600" b="1"/>
              <a:t>scoring</a:t>
            </a:r>
            <a:r>
              <a:rPr lang="it-IT" sz="1600"/>
              <a:t>, but they are </a:t>
            </a:r>
            <a:r>
              <a:rPr lang="it-IT" sz="1600" b="1"/>
              <a:t>incomparably faster</a:t>
            </a:r>
            <a:r>
              <a:rPr lang="it-IT" sz="1600"/>
              <a:t> than than them, with </a:t>
            </a:r>
            <a:r>
              <a:rPr lang="it-IT" sz="1600" b="1"/>
              <a:t>Twitter Roberta latest</a:t>
            </a:r>
            <a:r>
              <a:rPr lang="it-IT" sz="1600"/>
              <a:t> in particular achieving a pretty high score.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it-IT" sz="1600"/>
              <a:t>It’s interesting to note that in this case the </a:t>
            </a:r>
            <a:r>
              <a:rPr lang="it-IT" sz="1600" b="1"/>
              <a:t>zero shot configuration achieved better results</a:t>
            </a:r>
            <a:r>
              <a:rPr lang="it-IT" sz="1600"/>
              <a:t> than few-shot, suggesting that for easier task a smaller prompt can be beneficial. </a:t>
            </a:r>
            <a:endParaRPr sz="1600"/>
          </a:p>
        </p:txBody>
      </p:sp>
      <p:sp>
        <p:nvSpPr>
          <p:cNvPr id="1106" name="Google Shape;1106;g32832dc631e_3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2832dc631e_3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32832dc631e_3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sz="1600" b="1"/>
              <a:t>For star rating prediction </a:t>
            </a:r>
            <a:r>
              <a:rPr lang="it-IT" sz="1600"/>
              <a:t>the specific models other than being extremely fast also obtain the best results. </a:t>
            </a:r>
            <a:endParaRPr sz="1600"/>
          </a:p>
        </p:txBody>
      </p:sp>
      <p:sp>
        <p:nvSpPr>
          <p:cNvPr id="1115" name="Google Shape;1115;g32832dc631e_3_2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2832dc631e_3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2832dc631e_3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sz="1600"/>
              <a:t>Given the results of the experiments, we can say in conclusion: </a:t>
            </a:r>
            <a:endParaRPr sz="1600"/>
          </a:p>
          <a:p>
            <a:pPr marL="0" lvl="0" indent="0" algn="l" rtl="0">
              <a:spcBef>
                <a:spcPts val="0"/>
              </a:spcBef>
              <a:spcAft>
                <a:spcPts val="0"/>
              </a:spcAft>
              <a:buNone/>
            </a:pPr>
            <a:endParaRPr sz="1600"/>
          </a:p>
        </p:txBody>
      </p:sp>
      <p:sp>
        <p:nvSpPr>
          <p:cNvPr id="1124" name="Google Shape;1124;g32832dc631e_3_2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293eb8a42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293eb8a422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600"/>
          </a:p>
        </p:txBody>
      </p:sp>
      <p:sp>
        <p:nvSpPr>
          <p:cNvPr id="1134" name="Google Shape;1134;g3293eb8a42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29426a5ec9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g329426a5ec9_1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4" name="Google Shape;1144;g329426a5ec9_1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2832dc631e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32832dc631e_1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it-IT"/>
              <a:t>For marketers seeking deeper insights on product launches, our analytics software transforms raw online comments and reviews into actionable metrics. By leveraging advanced data processing techniques, we help businesses uncover consumer sentiment, identify trends, and make data-driven decisions with confidence.</a:t>
            </a:r>
            <a:endParaRPr/>
          </a:p>
          <a:p>
            <a:pPr marL="0" lvl="0" indent="0" algn="l" rtl="0">
              <a:spcBef>
                <a:spcPts val="1200"/>
              </a:spcBef>
              <a:spcAft>
                <a:spcPts val="0"/>
              </a:spcAft>
              <a:buNone/>
            </a:pPr>
            <a:endParaRPr/>
          </a:p>
        </p:txBody>
      </p:sp>
      <p:sp>
        <p:nvSpPr>
          <p:cNvPr id="878" name="Google Shape;878;g32832dc631e_1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2832dc631e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g32832dc631e_1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Our goal is to develop AI software that accurately assesses the real impact of a product launch by analyzing consumer sentiment across social media comments and third-party reviews. By doing so, we provide businesses with deeper insights into customer perceptions and market reception. Additionally, our project aligns with </a:t>
            </a:r>
            <a:r>
              <a:rPr lang="it-IT" sz="1100" b="1">
                <a:latin typeface="Arial"/>
                <a:ea typeface="Arial"/>
                <a:cs typeface="Arial"/>
                <a:sym typeface="Arial"/>
              </a:rPr>
              <a:t>SDG 12: Responsible Consumption and Production</a:t>
            </a:r>
            <a:r>
              <a:rPr lang="it-IT" sz="1100">
                <a:latin typeface="Arial"/>
                <a:ea typeface="Arial"/>
                <a:cs typeface="Arial"/>
                <a:sym typeface="Arial"/>
              </a:rPr>
              <a:t>, as we strive to promote more sustainable and informed decision-making in product development and marketing.</a:t>
            </a:r>
            <a:endParaRPr sz="1100">
              <a:latin typeface="Arial"/>
              <a:ea typeface="Arial"/>
              <a:cs typeface="Arial"/>
              <a:sym typeface="Arial"/>
            </a:endParaRPr>
          </a:p>
          <a:p>
            <a:pPr marL="0" lvl="0" indent="0" algn="l" rtl="0">
              <a:spcBef>
                <a:spcPts val="1200"/>
              </a:spcBef>
              <a:spcAft>
                <a:spcPts val="0"/>
              </a:spcAft>
              <a:buNone/>
            </a:pPr>
            <a:endParaRPr/>
          </a:p>
        </p:txBody>
      </p:sp>
      <p:sp>
        <p:nvSpPr>
          <p:cNvPr id="891" name="Google Shape;891;g32832dc631e_1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2832dc631e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32832dc631e_1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Our hypotheses center on the effectiveness of </a:t>
            </a:r>
            <a:r>
              <a:rPr lang="it-IT" sz="1100" b="1">
                <a:latin typeface="Arial"/>
                <a:ea typeface="Arial"/>
                <a:cs typeface="Arial"/>
                <a:sym typeface="Arial"/>
              </a:rPr>
              <a:t>Large Language Models (LLMs)</a:t>
            </a:r>
            <a:r>
              <a:rPr lang="it-IT" sz="1100">
                <a:latin typeface="Arial"/>
                <a:ea typeface="Arial"/>
                <a:cs typeface="Arial"/>
                <a:sym typeface="Arial"/>
              </a:rPr>
              <a:t> in extracting valuable insights from consumer comments and reviews to enhance marketing strategies. Specifically, we propose that:</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it-IT" sz="1100" b="1">
                <a:latin typeface="Arial"/>
                <a:ea typeface="Arial"/>
                <a:cs typeface="Arial"/>
                <a:sym typeface="Arial"/>
              </a:rPr>
              <a:t>LLMs can effectively identify product-relevant comments</a:t>
            </a:r>
            <a:r>
              <a:rPr lang="it-IT" sz="1100">
                <a:latin typeface="Arial"/>
                <a:ea typeface="Arial"/>
                <a:cs typeface="Arial"/>
                <a:sym typeface="Arial"/>
              </a:rPr>
              <a:t>, filtering out irrelevant information and focusing on consumer discussions that matter.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it-IT" sz="1100" b="1">
                <a:latin typeface="Arial"/>
                <a:ea typeface="Arial"/>
                <a:cs typeface="Arial"/>
                <a:sym typeface="Arial"/>
              </a:rPr>
              <a:t>LLMs can extract key product aspects from reviews and assign appropriate sentiments to eac</a:t>
            </a:r>
            <a:r>
              <a:rPr lang="it-IT" sz="1100">
                <a:latin typeface="Arial"/>
                <a:ea typeface="Arial"/>
                <a:cs typeface="Arial"/>
                <a:sym typeface="Arial"/>
              </a:rPr>
              <a:t>h, providing a more understanding of customer feedback.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it-IT" sz="1100" b="1">
                <a:latin typeface="Arial"/>
                <a:ea typeface="Arial"/>
                <a:cs typeface="Arial"/>
                <a:sym typeface="Arial"/>
              </a:rPr>
              <a:t>LLMs can successfully assess star rating for reviews</a:t>
            </a:r>
            <a:r>
              <a:rPr lang="it-IT" sz="1100">
                <a:latin typeface="Arial"/>
                <a:ea typeface="Arial"/>
                <a:cs typeface="Arial"/>
                <a:sym typeface="Arial"/>
              </a:rPr>
              <a:t>, helping businesses quantify consumer perceptions more effectively.</a:t>
            </a:r>
            <a:endParaRPr sz="1100">
              <a:latin typeface="Arial"/>
              <a:ea typeface="Arial"/>
              <a:cs typeface="Arial"/>
              <a:sym typeface="Arial"/>
            </a:endParaRPr>
          </a:p>
          <a:p>
            <a:pPr marL="0" lvl="0" indent="0" algn="l" rtl="0">
              <a:spcBef>
                <a:spcPts val="1200"/>
              </a:spcBef>
              <a:spcAft>
                <a:spcPts val="0"/>
              </a:spcAft>
              <a:buNone/>
            </a:pPr>
            <a:endParaRPr/>
          </a:p>
        </p:txBody>
      </p:sp>
      <p:sp>
        <p:nvSpPr>
          <p:cNvPr id="903" name="Google Shape;903;g32832dc631e_1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2832dc631e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g32832dc631e_3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This is our model pipeline. At the start we have our product relevant-comment classifier, that basically analyze all the comments extracted for socials and discard the non relevant ones, so now we have clean our data. then these new data enters along with reviews in the core of our machine. Here we adopt 3 different classifier, the comments only go through the first two, the multi topic and the sentiment, on the other and the reviews go through the first and the last . Then finally after we have got our processed comments and review we apply to them the kpi to get the crucial market insight we are aiming for</a:t>
            </a:r>
            <a:endParaRPr/>
          </a:p>
        </p:txBody>
      </p:sp>
      <p:sp>
        <p:nvSpPr>
          <p:cNvPr id="911" name="Google Shape;911;g32832dc631e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2832dc631e_3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g32832dc631e_3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At the core of our pipeline is the </a:t>
            </a:r>
            <a:r>
              <a:rPr lang="it-IT" sz="1100" b="1">
                <a:latin typeface="Arial"/>
                <a:ea typeface="Arial"/>
                <a:cs typeface="Arial"/>
                <a:sym typeface="Arial"/>
              </a:rPr>
              <a:t>classification block</a:t>
            </a:r>
            <a:r>
              <a:rPr lang="it-IT" sz="1100">
                <a:latin typeface="Arial"/>
                <a:ea typeface="Arial"/>
                <a:cs typeface="Arial"/>
                <a:sym typeface="Arial"/>
              </a:rPr>
              <a:t>, which handles all classification tasks. Its structure is adaptable based on the type of model used:</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it-IT" sz="1100" b="1">
                <a:latin typeface="Arial"/>
                <a:ea typeface="Arial"/>
                <a:cs typeface="Arial"/>
                <a:sym typeface="Arial"/>
              </a:rPr>
              <a:t>General-Purpose Models (Chat-like LLMs):</a:t>
            </a:r>
            <a:r>
              <a:rPr lang="it-IT" sz="1100">
                <a:latin typeface="Arial"/>
                <a:ea typeface="Arial"/>
                <a:cs typeface="Arial"/>
                <a:sym typeface="Arial"/>
              </a:rPr>
              <a:t> These models offer flexibility and versatility, making them suitable for a wide range of tasks without extensive fine-tuning.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it-IT" sz="1100" b="1">
                <a:latin typeface="Arial"/>
                <a:ea typeface="Arial"/>
                <a:cs typeface="Arial"/>
                <a:sym typeface="Arial"/>
              </a:rPr>
              <a:t>Specialized Task-Based Models:</a:t>
            </a:r>
            <a:r>
              <a:rPr lang="it-IT" sz="1100">
                <a:latin typeface="Arial"/>
                <a:ea typeface="Arial"/>
                <a:cs typeface="Arial"/>
                <a:sym typeface="Arial"/>
              </a:rPr>
              <a:t> These models are fine-tuned for specific classification tasks, providing higher precision and reliability within narrow domains.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This adaptability ensures that our AI system can effectively process consumer comments and reviews, balancing flexibility with accuracy depending on the use case.</a:t>
            </a:r>
            <a:endParaRPr sz="1100">
              <a:latin typeface="Arial"/>
              <a:ea typeface="Arial"/>
              <a:cs typeface="Arial"/>
              <a:sym typeface="Arial"/>
            </a:endParaRPr>
          </a:p>
          <a:p>
            <a:pPr marL="0" lvl="0" indent="0" algn="l" rtl="0">
              <a:spcBef>
                <a:spcPts val="1200"/>
              </a:spcBef>
              <a:spcAft>
                <a:spcPts val="0"/>
              </a:spcAft>
              <a:buNone/>
            </a:pPr>
            <a:endParaRPr/>
          </a:p>
        </p:txBody>
      </p:sp>
      <p:sp>
        <p:nvSpPr>
          <p:cNvPr id="919" name="Google Shape;919;g32832dc631e_3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328ebfd48c3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g328ebfd48c3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The </a:t>
            </a:r>
            <a:r>
              <a:rPr lang="it-IT" sz="1100" b="1">
                <a:latin typeface="Arial"/>
                <a:ea typeface="Arial"/>
                <a:cs typeface="Arial"/>
                <a:sym typeface="Arial"/>
              </a:rPr>
              <a:t>general-purpose classification block</a:t>
            </a:r>
            <a:r>
              <a:rPr lang="it-IT" sz="1100">
                <a:latin typeface="Arial"/>
                <a:ea typeface="Arial"/>
                <a:cs typeface="Arial"/>
                <a:sym typeface="Arial"/>
              </a:rPr>
              <a:t> consists of two main components:</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it-IT" sz="1100" b="1">
                <a:latin typeface="Arial"/>
                <a:ea typeface="Arial"/>
                <a:cs typeface="Arial"/>
                <a:sym typeface="Arial"/>
              </a:rPr>
              <a:t>Prompt Template:</a:t>
            </a:r>
            <a:endParaRPr sz="1100" b="1">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it-IT" sz="1100">
                <a:latin typeface="Arial"/>
                <a:ea typeface="Arial"/>
                <a:cs typeface="Arial"/>
                <a:sym typeface="Arial"/>
              </a:rPr>
              <a:t>Clearly defines the classification task.</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it-IT" sz="1100">
                <a:latin typeface="Arial"/>
                <a:ea typeface="Arial"/>
                <a:cs typeface="Arial"/>
                <a:sym typeface="Arial"/>
              </a:rPr>
              <a:t>Includes examples for few-shot prompting when needed.</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it-IT" sz="1100">
                <a:latin typeface="Arial"/>
                <a:ea typeface="Arial"/>
                <a:cs typeface="Arial"/>
                <a:sym typeface="Arial"/>
              </a:rPr>
              <a:t>Specifies a structured output format to ensure consistent model responses.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it-IT" sz="1100" b="1">
                <a:latin typeface="Arial"/>
                <a:ea typeface="Arial"/>
                <a:cs typeface="Arial"/>
                <a:sym typeface="Arial"/>
              </a:rPr>
              <a:t>General-Purpose Model (LLM):</a:t>
            </a:r>
            <a:endParaRPr sz="1100" b="1">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it-IT" sz="1100">
                <a:latin typeface="Arial"/>
                <a:ea typeface="Arial"/>
                <a:cs typeface="Arial"/>
                <a:sym typeface="Arial"/>
              </a:rPr>
              <a:t>Processes the task-specific prompt by combining the </a:t>
            </a:r>
            <a:r>
              <a:rPr lang="it-IT" sz="1100" b="1">
                <a:latin typeface="Arial"/>
                <a:ea typeface="Arial"/>
                <a:cs typeface="Arial"/>
                <a:sym typeface="Arial"/>
              </a:rPr>
              <a:t>prompt template</a:t>
            </a:r>
            <a:r>
              <a:rPr lang="it-IT" sz="1100">
                <a:latin typeface="Arial"/>
                <a:ea typeface="Arial"/>
                <a:cs typeface="Arial"/>
                <a:sym typeface="Arial"/>
              </a:rPr>
              <a:t> with input data.</a:t>
            </a: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it-IT" sz="1100">
                <a:latin typeface="Arial"/>
                <a:ea typeface="Arial"/>
                <a:cs typeface="Arial"/>
                <a:sym typeface="Arial"/>
              </a:rPr>
              <a:t>Generates task-specific responses, ensuring relevant and structured outputs.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This design enables flexibility while maintaining consistency and accuracy across different classification tasks.</a:t>
            </a:r>
            <a:endParaRPr sz="1100">
              <a:latin typeface="Arial"/>
              <a:ea typeface="Arial"/>
              <a:cs typeface="Arial"/>
              <a:sym typeface="Arial"/>
            </a:endParaRPr>
          </a:p>
          <a:p>
            <a:pPr marL="0" lvl="0" indent="0" algn="l" rtl="0">
              <a:spcBef>
                <a:spcPts val="1200"/>
              </a:spcBef>
              <a:spcAft>
                <a:spcPts val="0"/>
              </a:spcAft>
              <a:buNone/>
            </a:pPr>
            <a:endParaRPr/>
          </a:p>
        </p:txBody>
      </p:sp>
      <p:sp>
        <p:nvSpPr>
          <p:cNvPr id="928" name="Google Shape;928;g328ebfd48c3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2832dc631e_3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g32832dc631e_3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g32832dc631e_3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con titolo">
  <p:cSld name="Cover con titolo">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3971109" y="2988765"/>
            <a:ext cx="4249784" cy="88047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3500"/>
              <a:buFont typeface="Calibri"/>
              <a:buNone/>
              <a:defRPr sz="35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
          <p:cNvSpPr txBox="1">
            <a:spLocks noGrp="1"/>
          </p:cNvSpPr>
          <p:nvPr>
            <p:ph type="body" idx="1"/>
          </p:nvPr>
        </p:nvSpPr>
        <p:spPr>
          <a:xfrm>
            <a:off x="5502692" y="4967555"/>
            <a:ext cx="1186618" cy="28186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subTitle" idx="2"/>
          </p:nvPr>
        </p:nvSpPr>
        <p:spPr>
          <a:xfrm>
            <a:off x="5502691" y="5730380"/>
            <a:ext cx="1186618" cy="208919"/>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997"/>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 contenuto">
  <p:cSld name="Titolo + contenuto">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720001" y="2068947"/>
            <a:ext cx="7204800" cy="34266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56" name="Google Shape;56;p11"/>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57" name="Google Shape;57;p11"/>
          <p:cNvSpPr txBox="1">
            <a:spLocks noGrp="1"/>
          </p:cNvSpPr>
          <p:nvPr>
            <p:ph type="subTitle" idx="2"/>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58" name="Google Shape;58;p11"/>
          <p:cNvSpPr txBox="1">
            <a:spLocks noGrp="1"/>
          </p:cNvSpPr>
          <p:nvPr>
            <p:ph type="body" idx="3"/>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 testo breve e contenuto">
  <p:cSld name="Titolo + testo breve e contenuto">
    <p:spTree>
      <p:nvGrpSpPr>
        <p:cNvPr id="1" name="Shape 60"/>
        <p:cNvGrpSpPr/>
        <p:nvPr/>
      </p:nvGrpSpPr>
      <p:grpSpPr>
        <a:xfrm>
          <a:off x="0" y="0"/>
          <a:ext cx="0" cy="0"/>
          <a:chOff x="0" y="0"/>
          <a:chExt cx="0" cy="0"/>
        </a:xfrm>
      </p:grpSpPr>
      <p:sp>
        <p:nvSpPr>
          <p:cNvPr id="61" name="Google Shape;61;p12"/>
          <p:cNvSpPr txBox="1">
            <a:spLocks noGrp="1"/>
          </p:cNvSpPr>
          <p:nvPr>
            <p:ph type="body" idx="1"/>
          </p:nvPr>
        </p:nvSpPr>
        <p:spPr>
          <a:xfrm>
            <a:off x="720003" y="2558475"/>
            <a:ext cx="5893235" cy="29371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62" name="Google Shape;62;p12"/>
          <p:cNvSpPr txBox="1">
            <a:spLocks noGrp="1"/>
          </p:cNvSpPr>
          <p:nvPr>
            <p:ph type="body" idx="2"/>
          </p:nvPr>
        </p:nvSpPr>
        <p:spPr>
          <a:xfrm>
            <a:off x="720000" y="2160000"/>
            <a:ext cx="9144000" cy="3150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63" name="Google Shape;63;p12"/>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64" name="Google Shape;64;p12"/>
          <p:cNvSpPr txBox="1">
            <a:spLocks noGrp="1"/>
          </p:cNvSpPr>
          <p:nvPr>
            <p:ph type="subTitle" idx="3"/>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65" name="Google Shape;65;p12"/>
          <p:cNvSpPr txBox="1">
            <a:spLocks noGrp="1"/>
          </p:cNvSpPr>
          <p:nvPr>
            <p:ph type="body" idx="4"/>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66" name="Google Shape;66;p12"/>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 testo breve e due contenuti">
  <p:cSld name="Titolo + testo breve e due contenuti">
    <p:spTree>
      <p:nvGrpSpPr>
        <p:cNvPr id="1" name="Shape 67"/>
        <p:cNvGrpSpPr/>
        <p:nvPr/>
      </p:nvGrpSpPr>
      <p:grpSpPr>
        <a:xfrm>
          <a:off x="0" y="0"/>
          <a:ext cx="0" cy="0"/>
          <a:chOff x="0" y="0"/>
          <a:chExt cx="0" cy="0"/>
        </a:xfrm>
      </p:grpSpPr>
      <p:sp>
        <p:nvSpPr>
          <p:cNvPr id="68" name="Google Shape;68;p13"/>
          <p:cNvSpPr txBox="1">
            <a:spLocks noGrp="1"/>
          </p:cNvSpPr>
          <p:nvPr>
            <p:ph type="body" idx="1"/>
          </p:nvPr>
        </p:nvSpPr>
        <p:spPr>
          <a:xfrm>
            <a:off x="720002" y="2558475"/>
            <a:ext cx="4729454" cy="29371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69" name="Google Shape;69;p13"/>
          <p:cNvSpPr txBox="1">
            <a:spLocks noGrp="1"/>
          </p:cNvSpPr>
          <p:nvPr>
            <p:ph type="body" idx="2"/>
          </p:nvPr>
        </p:nvSpPr>
        <p:spPr>
          <a:xfrm>
            <a:off x="720000" y="2160000"/>
            <a:ext cx="9144000" cy="3150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70" name="Google Shape;70;p13"/>
          <p:cNvSpPr txBox="1">
            <a:spLocks noGrp="1"/>
          </p:cNvSpPr>
          <p:nvPr>
            <p:ph type="body" idx="3"/>
          </p:nvPr>
        </p:nvSpPr>
        <p:spPr>
          <a:xfrm>
            <a:off x="5125749" y="2558475"/>
            <a:ext cx="4729454" cy="29371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71" name="Google Shape;71;p13"/>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72" name="Google Shape;72;p13"/>
          <p:cNvSpPr txBox="1">
            <a:spLocks noGrp="1"/>
          </p:cNvSpPr>
          <p:nvPr>
            <p:ph type="subTitle" idx="4"/>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73" name="Google Shape;73;p13"/>
          <p:cNvSpPr txBox="1">
            <a:spLocks noGrp="1"/>
          </p:cNvSpPr>
          <p:nvPr>
            <p:ph type="body" idx="5"/>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74" name="Google Shape;74;p13"/>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olo + elenco puntato + due contenuti">
  <p:cSld name="Titolo + elenco puntato + due contenuti">
    <p:spTree>
      <p:nvGrpSpPr>
        <p:cNvPr id="1" name="Shape 75"/>
        <p:cNvGrpSpPr/>
        <p:nvPr/>
      </p:nvGrpSpPr>
      <p:grpSpPr>
        <a:xfrm>
          <a:off x="0" y="0"/>
          <a:ext cx="0" cy="0"/>
          <a:chOff x="0" y="0"/>
          <a:chExt cx="0" cy="0"/>
        </a:xfrm>
      </p:grpSpPr>
      <p:sp>
        <p:nvSpPr>
          <p:cNvPr id="76" name="Google Shape;76;p14"/>
          <p:cNvSpPr txBox="1">
            <a:spLocks noGrp="1"/>
          </p:cNvSpPr>
          <p:nvPr>
            <p:ph type="body" idx="1"/>
          </p:nvPr>
        </p:nvSpPr>
        <p:spPr>
          <a:xfrm>
            <a:off x="720001" y="2215575"/>
            <a:ext cx="3852000" cy="3187700"/>
          </a:xfrm>
          <a:prstGeom prst="rect">
            <a:avLst/>
          </a:prstGeom>
          <a:noFill/>
          <a:ln>
            <a:noFill/>
          </a:ln>
        </p:spPr>
        <p:txBody>
          <a:bodyPr spcFirstLastPara="1" wrap="square" lIns="91425" tIns="45700" rIns="91425" bIns="45700" anchor="t" anchorCtr="0">
            <a:noAutofit/>
          </a:bodyPr>
          <a:lstStyle>
            <a:lvl1pPr marL="457200" marR="0" lvl="0" indent="-330009" algn="l" rtl="0">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rtl="0">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2"/>
              </a:buClr>
              <a:buSzPts val="1396"/>
              <a:buFont typeface="Arial"/>
              <a:buNone/>
              <a:defRPr sz="1396" b="0" i="0" u="none" strike="noStrike" cap="none">
                <a:solidFill>
                  <a:srgbClr val="002755"/>
                </a:solidFill>
                <a:latin typeface="Calibri"/>
                <a:ea typeface="Calibri"/>
                <a:cs typeface="Calibri"/>
                <a:sym typeface="Calibri"/>
              </a:defRPr>
            </a:lvl3pPr>
            <a:lvl4pPr marL="1828800" marR="0" lvl="3"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77" name="Google Shape;77;p14"/>
          <p:cNvSpPr txBox="1">
            <a:spLocks noGrp="1"/>
          </p:cNvSpPr>
          <p:nvPr>
            <p:ph type="body" idx="2"/>
          </p:nvPr>
        </p:nvSpPr>
        <p:spPr>
          <a:xfrm>
            <a:off x="4821381" y="2215575"/>
            <a:ext cx="3297384" cy="3187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78" name="Google Shape;78;p14"/>
          <p:cNvSpPr txBox="1">
            <a:spLocks noGrp="1"/>
          </p:cNvSpPr>
          <p:nvPr>
            <p:ph type="body" idx="3"/>
          </p:nvPr>
        </p:nvSpPr>
        <p:spPr>
          <a:xfrm>
            <a:off x="8368148" y="2215575"/>
            <a:ext cx="3399537" cy="3187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rtl="0">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79" name="Google Shape;79;p14"/>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80" name="Google Shape;80;p14"/>
          <p:cNvSpPr txBox="1">
            <a:spLocks noGrp="1"/>
          </p:cNvSpPr>
          <p:nvPr>
            <p:ph type="subTitle" idx="4"/>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81" name="Google Shape;81;p14"/>
          <p:cNvSpPr txBox="1">
            <a:spLocks noGrp="1"/>
          </p:cNvSpPr>
          <p:nvPr>
            <p:ph type="body" idx="5"/>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82" name="Google Shape;82;p14"/>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gramma a linee">
  <p:cSld name="Diagramma a linee">
    <p:spTree>
      <p:nvGrpSpPr>
        <p:cNvPr id="1" name="Shape 83"/>
        <p:cNvGrpSpPr/>
        <p:nvPr/>
      </p:nvGrpSpPr>
      <p:grpSpPr>
        <a:xfrm>
          <a:off x="0" y="0"/>
          <a:ext cx="0" cy="0"/>
          <a:chOff x="0" y="0"/>
          <a:chExt cx="0" cy="0"/>
        </a:xfrm>
      </p:grpSpPr>
      <p:pic>
        <p:nvPicPr>
          <p:cNvPr id="84" name="Google Shape;84;p15"/>
          <p:cNvPicPr preferRelativeResize="0"/>
          <p:nvPr/>
        </p:nvPicPr>
        <p:blipFill rotWithShape="1">
          <a:blip r:embed="rId2">
            <a:alphaModFix/>
          </a:blip>
          <a:srcRect/>
          <a:stretch/>
        </p:blipFill>
        <p:spPr>
          <a:xfrm>
            <a:off x="1864200" y="1440000"/>
            <a:ext cx="8463600" cy="3801600"/>
          </a:xfrm>
          <a:prstGeom prst="rect">
            <a:avLst/>
          </a:prstGeom>
          <a:noFill/>
          <a:ln>
            <a:noFill/>
          </a:ln>
        </p:spPr>
      </p:pic>
      <p:sp>
        <p:nvSpPr>
          <p:cNvPr id="85" name="Google Shape;85;p15"/>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86" name="Google Shape;86;p15"/>
          <p:cNvSpPr txBox="1">
            <a:spLocks noGrp="1"/>
          </p:cNvSpPr>
          <p:nvPr>
            <p:ph type="body" idx="1"/>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87" name="Google Shape;87;p15"/>
          <p:cNvSpPr txBox="1">
            <a:spLocks noGrp="1"/>
          </p:cNvSpPr>
          <p:nvPr>
            <p:ph type="subTitle" idx="2"/>
          </p:nvPr>
        </p:nvSpPr>
        <p:spPr>
          <a:xfrm>
            <a:off x="720000" y="90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stogramma">
  <p:cSld name="Istogramma">
    <p:spTree>
      <p:nvGrpSpPr>
        <p:cNvPr id="1" name="Shape 88"/>
        <p:cNvGrpSpPr/>
        <p:nvPr/>
      </p:nvGrpSpPr>
      <p:grpSpPr>
        <a:xfrm>
          <a:off x="0" y="0"/>
          <a:ext cx="0" cy="0"/>
          <a:chOff x="0" y="0"/>
          <a:chExt cx="0" cy="0"/>
        </a:xfrm>
      </p:grpSpPr>
      <p:sp>
        <p:nvSpPr>
          <p:cNvPr id="89" name="Google Shape;89;p16"/>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90" name="Google Shape;90;p16"/>
          <p:cNvSpPr txBox="1">
            <a:spLocks noGrp="1"/>
          </p:cNvSpPr>
          <p:nvPr>
            <p:ph type="body" idx="1"/>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pic>
        <p:nvPicPr>
          <p:cNvPr id="91" name="Google Shape;91;p16"/>
          <p:cNvPicPr preferRelativeResize="0"/>
          <p:nvPr/>
        </p:nvPicPr>
        <p:blipFill rotWithShape="1">
          <a:blip r:embed="rId2">
            <a:alphaModFix/>
          </a:blip>
          <a:srcRect/>
          <a:stretch/>
        </p:blipFill>
        <p:spPr>
          <a:xfrm>
            <a:off x="1847850" y="1440000"/>
            <a:ext cx="8463600" cy="3823200"/>
          </a:xfrm>
          <a:prstGeom prst="rect">
            <a:avLst/>
          </a:prstGeom>
          <a:noFill/>
          <a:ln>
            <a:noFill/>
          </a:ln>
        </p:spPr>
      </p:pic>
      <p:sp>
        <p:nvSpPr>
          <p:cNvPr id="92" name="Google Shape;92;p16"/>
          <p:cNvSpPr txBox="1">
            <a:spLocks noGrp="1"/>
          </p:cNvSpPr>
          <p:nvPr>
            <p:ph type="subTitle" idx="2"/>
          </p:nvPr>
        </p:nvSpPr>
        <p:spPr>
          <a:xfrm>
            <a:off x="720000" y="90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fico a torta">
  <p:cSld name="Grafico a torta">
    <p:spTree>
      <p:nvGrpSpPr>
        <p:cNvPr id="1" name="Shape 93"/>
        <p:cNvGrpSpPr/>
        <p:nvPr/>
      </p:nvGrpSpPr>
      <p:grpSpPr>
        <a:xfrm>
          <a:off x="0" y="0"/>
          <a:ext cx="0" cy="0"/>
          <a:chOff x="0" y="0"/>
          <a:chExt cx="0" cy="0"/>
        </a:xfrm>
      </p:grpSpPr>
      <p:sp>
        <p:nvSpPr>
          <p:cNvPr id="94" name="Google Shape;94;p17"/>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95" name="Google Shape;95;p17"/>
          <p:cNvSpPr txBox="1">
            <a:spLocks noGrp="1"/>
          </p:cNvSpPr>
          <p:nvPr>
            <p:ph type="body" idx="1"/>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96" name="Google Shape;96;p17"/>
          <p:cNvSpPr txBox="1">
            <a:spLocks noGrp="1"/>
          </p:cNvSpPr>
          <p:nvPr>
            <p:ph type="subTitle" idx="2"/>
          </p:nvPr>
        </p:nvSpPr>
        <p:spPr>
          <a:xfrm>
            <a:off x="720000" y="90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pic>
        <p:nvPicPr>
          <p:cNvPr id="97" name="Google Shape;97;p17"/>
          <p:cNvPicPr preferRelativeResize="0"/>
          <p:nvPr/>
        </p:nvPicPr>
        <p:blipFill rotWithShape="1">
          <a:blip r:embed="rId2">
            <a:alphaModFix/>
          </a:blip>
          <a:srcRect/>
          <a:stretch/>
        </p:blipFill>
        <p:spPr>
          <a:xfrm>
            <a:off x="1847850" y="1440000"/>
            <a:ext cx="8463600" cy="3924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antt">
  <p:cSld name="Gantt">
    <p:spTree>
      <p:nvGrpSpPr>
        <p:cNvPr id="1" name="Shape 98"/>
        <p:cNvGrpSpPr/>
        <p:nvPr/>
      </p:nvGrpSpPr>
      <p:grpSpPr>
        <a:xfrm>
          <a:off x="0" y="0"/>
          <a:ext cx="0" cy="0"/>
          <a:chOff x="0" y="0"/>
          <a:chExt cx="0" cy="0"/>
        </a:xfrm>
      </p:grpSpPr>
      <p:sp>
        <p:nvSpPr>
          <p:cNvPr id="99" name="Google Shape;99;p18"/>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00" name="Google Shape;100;p18"/>
          <p:cNvSpPr txBox="1">
            <a:spLocks noGrp="1"/>
          </p:cNvSpPr>
          <p:nvPr>
            <p:ph type="subTitle" idx="1"/>
          </p:nvPr>
        </p:nvSpPr>
        <p:spPr>
          <a:xfrm>
            <a:off x="720000" y="90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01" name="Google Shape;101;p18"/>
          <p:cNvSpPr txBox="1">
            <a:spLocks noGrp="1"/>
          </p:cNvSpPr>
          <p:nvPr>
            <p:ph type="body" idx="2"/>
          </p:nvPr>
        </p:nvSpPr>
        <p:spPr>
          <a:xfrm>
            <a:off x="2401633" y="3048763"/>
            <a:ext cx="1809618" cy="573668"/>
          </a:xfrm>
          <a:prstGeom prst="rect">
            <a:avLst/>
          </a:prstGeom>
          <a:noFill/>
          <a:ln>
            <a:noFill/>
          </a:ln>
        </p:spPr>
        <p:txBody>
          <a:bodyPr spcFirstLastPara="1" wrap="square" lIns="91425" tIns="45700" rIns="91425" bIns="45700" anchor="t" anchorCtr="0">
            <a:noAutofit/>
          </a:bodyPr>
          <a:lstStyle>
            <a:lvl1pPr marL="457200" marR="0" lvl="0" indent="-342646" algn="l" rtl="0">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2" name="Google Shape;102;p18"/>
          <p:cNvSpPr txBox="1">
            <a:spLocks noGrp="1"/>
          </p:cNvSpPr>
          <p:nvPr>
            <p:ph type="body" idx="3"/>
          </p:nvPr>
        </p:nvSpPr>
        <p:spPr>
          <a:xfrm>
            <a:off x="4340844" y="3048763"/>
            <a:ext cx="1625298" cy="573668"/>
          </a:xfrm>
          <a:prstGeom prst="rect">
            <a:avLst/>
          </a:prstGeom>
          <a:noFill/>
          <a:ln>
            <a:noFill/>
          </a:ln>
        </p:spPr>
        <p:txBody>
          <a:bodyPr spcFirstLastPara="1" wrap="square" lIns="91425" tIns="45700" rIns="91425" bIns="45700" anchor="t" anchorCtr="0">
            <a:noAutofit/>
          </a:bodyPr>
          <a:lstStyle>
            <a:lvl1pPr marL="457200" marR="0" lvl="0" indent="-342646" algn="l" rtl="0">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3" name="Google Shape;103;p18"/>
          <p:cNvSpPr txBox="1">
            <a:spLocks noGrp="1"/>
          </p:cNvSpPr>
          <p:nvPr>
            <p:ph type="body" idx="4"/>
          </p:nvPr>
        </p:nvSpPr>
        <p:spPr>
          <a:xfrm>
            <a:off x="6106128" y="3048763"/>
            <a:ext cx="1625298" cy="573668"/>
          </a:xfrm>
          <a:prstGeom prst="rect">
            <a:avLst/>
          </a:prstGeom>
          <a:noFill/>
          <a:ln>
            <a:noFill/>
          </a:ln>
        </p:spPr>
        <p:txBody>
          <a:bodyPr spcFirstLastPara="1" wrap="square" lIns="91425" tIns="45700" rIns="91425" bIns="45700" anchor="t" anchorCtr="0">
            <a:noAutofit/>
          </a:bodyPr>
          <a:lstStyle>
            <a:lvl1pPr marL="457200" marR="0" lvl="0" indent="-342646" algn="l" rtl="0">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4" name="Google Shape;104;p18"/>
          <p:cNvSpPr txBox="1">
            <a:spLocks noGrp="1"/>
          </p:cNvSpPr>
          <p:nvPr>
            <p:ph type="body" idx="5"/>
          </p:nvPr>
        </p:nvSpPr>
        <p:spPr>
          <a:xfrm>
            <a:off x="7861019" y="3048763"/>
            <a:ext cx="1625298" cy="573668"/>
          </a:xfrm>
          <a:prstGeom prst="rect">
            <a:avLst/>
          </a:prstGeom>
          <a:noFill/>
          <a:ln>
            <a:noFill/>
          </a:ln>
        </p:spPr>
        <p:txBody>
          <a:bodyPr spcFirstLastPara="1" wrap="square" lIns="91425" tIns="45700" rIns="91425" bIns="45700" anchor="t" anchorCtr="0">
            <a:noAutofit/>
          </a:bodyPr>
          <a:lstStyle>
            <a:lvl1pPr marL="457200" marR="0" lvl="0" indent="-342646" algn="l" rtl="0">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5" name="Google Shape;105;p18"/>
          <p:cNvSpPr txBox="1">
            <a:spLocks noGrp="1"/>
          </p:cNvSpPr>
          <p:nvPr>
            <p:ph type="body" idx="6"/>
          </p:nvPr>
        </p:nvSpPr>
        <p:spPr>
          <a:xfrm>
            <a:off x="2401634" y="3781475"/>
            <a:ext cx="1809618" cy="16609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7"/>
          </p:nvPr>
        </p:nvSpPr>
        <p:spPr>
          <a:xfrm>
            <a:off x="4340844" y="3781476"/>
            <a:ext cx="1625298" cy="166096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7" name="Google Shape;107;p18"/>
          <p:cNvSpPr txBox="1">
            <a:spLocks noGrp="1"/>
          </p:cNvSpPr>
          <p:nvPr>
            <p:ph type="body" idx="8"/>
          </p:nvPr>
        </p:nvSpPr>
        <p:spPr>
          <a:xfrm>
            <a:off x="6106128" y="3781476"/>
            <a:ext cx="1625298" cy="166096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08" name="Google Shape;108;p18"/>
          <p:cNvSpPr txBox="1">
            <a:spLocks noGrp="1"/>
          </p:cNvSpPr>
          <p:nvPr>
            <p:ph type="body" idx="9"/>
          </p:nvPr>
        </p:nvSpPr>
        <p:spPr>
          <a:xfrm>
            <a:off x="7861019" y="3781476"/>
            <a:ext cx="1625298" cy="166096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Contenuto con didascalia">
  <p:cSld name="2_Contenuto con didascalia">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2">
            <a:alphaModFix amt="52000"/>
          </a:blip>
          <a:srcRect/>
          <a:stretch/>
        </p:blipFill>
        <p:spPr>
          <a:xfrm>
            <a:off x="0" y="9652"/>
            <a:ext cx="12192000" cy="6858000"/>
          </a:xfrm>
          <a:prstGeom prst="rect">
            <a:avLst/>
          </a:prstGeom>
          <a:noFill/>
          <a:ln>
            <a:noFill/>
          </a:ln>
        </p:spPr>
      </p:pic>
      <p:pic>
        <p:nvPicPr>
          <p:cNvPr id="111" name="Google Shape;111;p19"/>
          <p:cNvPicPr preferRelativeResize="0"/>
          <p:nvPr/>
        </p:nvPicPr>
        <p:blipFill rotWithShape="1">
          <a:blip r:embed="rId3">
            <a:alphaModFix/>
          </a:blip>
          <a:srcRect/>
          <a:stretch/>
        </p:blipFill>
        <p:spPr>
          <a:xfrm>
            <a:off x="0" y="5062"/>
            <a:ext cx="12192000" cy="825500"/>
          </a:xfrm>
          <a:prstGeom prst="rect">
            <a:avLst/>
          </a:prstGeom>
          <a:noFill/>
          <a:ln>
            <a:noFill/>
          </a:ln>
        </p:spPr>
      </p:pic>
      <p:pic>
        <p:nvPicPr>
          <p:cNvPr id="112" name="Google Shape;112;p19" descr="Immagine che contiene testo, clipart&#10;&#10;Descrizione generata automaticamente"/>
          <p:cNvPicPr preferRelativeResize="0"/>
          <p:nvPr/>
        </p:nvPicPr>
        <p:blipFill rotWithShape="1">
          <a:blip r:embed="rId4">
            <a:alphaModFix/>
          </a:blip>
          <a:srcRect/>
          <a:stretch/>
        </p:blipFill>
        <p:spPr>
          <a:xfrm>
            <a:off x="10940198" y="223295"/>
            <a:ext cx="965603" cy="3843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Indice">
  <p:cSld name="1_Indice">
    <p:bg>
      <p:bgPr>
        <a:solidFill>
          <a:schemeClr val="lt1"/>
        </a:solidFill>
        <a:effectLst/>
      </p:bgPr>
    </p:bg>
    <p:spTree>
      <p:nvGrpSpPr>
        <p:cNvPr id="1" name="Shape 113"/>
        <p:cNvGrpSpPr/>
        <p:nvPr/>
      </p:nvGrpSpPr>
      <p:grpSpPr>
        <a:xfrm>
          <a:off x="0" y="0"/>
          <a:ext cx="0" cy="0"/>
          <a:chOff x="0" y="0"/>
          <a:chExt cx="0" cy="0"/>
        </a:xfrm>
      </p:grpSpPr>
      <p:sp>
        <p:nvSpPr>
          <p:cNvPr id="114" name="Google Shape;114;p20"/>
          <p:cNvSpPr/>
          <p:nvPr/>
        </p:nvSpPr>
        <p:spPr>
          <a:xfrm>
            <a:off x="463552" y="463552"/>
            <a:ext cx="11264900" cy="5930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997">
              <a:solidFill>
                <a:schemeClr val="lt1"/>
              </a:solidFill>
              <a:latin typeface="Calibri"/>
              <a:ea typeface="Calibri"/>
              <a:cs typeface="Calibri"/>
              <a:sym typeface="Calibri"/>
            </a:endParaRPr>
          </a:p>
        </p:txBody>
      </p:sp>
      <p:pic>
        <p:nvPicPr>
          <p:cNvPr id="115" name="Google Shape;115;p20"/>
          <p:cNvPicPr preferRelativeResize="0"/>
          <p:nvPr/>
        </p:nvPicPr>
        <p:blipFill rotWithShape="1">
          <a:blip r:embed="rId2">
            <a:alphaModFix/>
          </a:blip>
          <a:srcRect/>
          <a:stretch/>
        </p:blipFill>
        <p:spPr>
          <a:xfrm>
            <a:off x="11728451" y="6394450"/>
            <a:ext cx="463550" cy="463550"/>
          </a:xfrm>
          <a:prstGeom prst="rect">
            <a:avLst/>
          </a:prstGeom>
          <a:noFill/>
          <a:ln>
            <a:noFill/>
          </a:ln>
        </p:spPr>
      </p:pic>
      <p:sp>
        <p:nvSpPr>
          <p:cNvPr id="116" name="Google Shape;116;p20"/>
          <p:cNvSpPr txBox="1">
            <a:spLocks noGrp="1"/>
          </p:cNvSpPr>
          <p:nvPr>
            <p:ph type="body" idx="1"/>
          </p:nvPr>
        </p:nvSpPr>
        <p:spPr>
          <a:xfrm>
            <a:off x="661969" y="690840"/>
            <a:ext cx="9841196" cy="111052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997"/>
              </a:spcBef>
              <a:spcAft>
                <a:spcPts val="0"/>
              </a:spcAft>
              <a:buClr>
                <a:srgbClr val="0A3559"/>
              </a:buClr>
              <a:buSzPts val="2597"/>
              <a:buFont typeface="Arial"/>
              <a:buNone/>
              <a:defRPr sz="2597" b="1" i="0" u="none" strike="noStrike" cap="none">
                <a:solidFill>
                  <a:srgbClr val="0A3559"/>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17" name="Google Shape;117;p20"/>
          <p:cNvSpPr/>
          <p:nvPr/>
        </p:nvSpPr>
        <p:spPr>
          <a:xfrm>
            <a:off x="0" y="2"/>
            <a:ext cx="463550" cy="463550"/>
          </a:xfrm>
          <a:prstGeom prst="rect">
            <a:avLst/>
          </a:prstGeom>
          <a:solidFill>
            <a:srgbClr val="0A35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997">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atercolor 1">
  <p:cSld name="Watercolor 1">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boxes + text below">
  <p:cSld name="two boxes + text below">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432000" y="324000"/>
            <a:ext cx="11307032" cy="594362"/>
          </a:xfrm>
          <a:prstGeom prst="rect">
            <a:avLst/>
          </a:prstGeom>
          <a:noFill/>
          <a:ln>
            <a:noFill/>
          </a:ln>
        </p:spPr>
        <p:txBody>
          <a:bodyPr spcFirstLastPara="1" wrap="square" lIns="91425" tIns="45700" rIns="91425" bIns="45700" anchor="ctr" anchorCtr="0">
            <a:noAutofit/>
          </a:bodyPr>
          <a:lstStyle>
            <a:lvl1pPr marR="0" lvl="0" algn="l" rtl="0">
              <a:lnSpc>
                <a:spcPct val="87500"/>
              </a:lnSpc>
              <a:spcBef>
                <a:spcPts val="0"/>
              </a:spcBef>
              <a:spcAft>
                <a:spcPts val="0"/>
              </a:spcAft>
              <a:buClr>
                <a:schemeClr val="dk2"/>
              </a:buClr>
              <a:buSzPts val="2400"/>
              <a:buFont typeface="Calibri"/>
              <a:buNone/>
              <a:defRPr sz="2400" b="0"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21"/>
          <p:cNvSpPr txBox="1">
            <a:spLocks noGrp="1"/>
          </p:cNvSpPr>
          <p:nvPr>
            <p:ph type="body" idx="1"/>
          </p:nvPr>
        </p:nvSpPr>
        <p:spPr>
          <a:xfrm>
            <a:off x="431317" y="1080004"/>
            <a:ext cx="11307736" cy="4349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997"/>
              </a:spcBef>
              <a:spcAft>
                <a:spcPts val="0"/>
              </a:spcAft>
              <a:buClr>
                <a:schemeClr val="accent5"/>
              </a:buClr>
              <a:buSzPts val="1500"/>
              <a:buFont typeface="Arial"/>
              <a:buNone/>
              <a:defRPr sz="1500" b="0" i="0" u="none" strike="noStrike" cap="none">
                <a:solidFill>
                  <a:schemeClr val="accent5"/>
                </a:solidFill>
                <a:latin typeface="Calibri"/>
                <a:ea typeface="Calibri"/>
                <a:cs typeface="Calibri"/>
                <a:sym typeface="Calibri"/>
              </a:defRPr>
            </a:lvl1pPr>
            <a:lvl2pPr marL="914400" marR="0" lvl="1"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2pPr>
            <a:lvl3pPr marL="1371600" marR="0" lvl="2"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3pPr>
            <a:lvl4pPr marL="1828800" marR="0" lvl="3"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4pPr>
            <a:lvl5pPr marL="2286000" marR="0" lvl="4"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21" name="Google Shape;121;p21"/>
          <p:cNvSpPr txBox="1">
            <a:spLocks noGrp="1"/>
          </p:cNvSpPr>
          <p:nvPr>
            <p:ph type="body" idx="2"/>
          </p:nvPr>
        </p:nvSpPr>
        <p:spPr>
          <a:xfrm>
            <a:off x="453650" y="5039258"/>
            <a:ext cx="11285383" cy="9470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1200"/>
              <a:buFont typeface="Arial"/>
              <a:buNone/>
              <a:defRPr sz="1200" b="0" i="0" u="none" strike="noStrike" cap="none">
                <a:solidFill>
                  <a:schemeClr val="dk2"/>
                </a:solidFill>
                <a:latin typeface="Calibri"/>
                <a:ea typeface="Calibri"/>
                <a:cs typeface="Calibri"/>
                <a:sym typeface="Calibri"/>
              </a:defRPr>
            </a:lvl1pPr>
            <a:lvl2pPr marL="914400" marR="0" lvl="1"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2pPr>
            <a:lvl3pPr marL="1371600" marR="0" lvl="2"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3pPr>
            <a:lvl4pPr marL="1828800" marR="0" lvl="3"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4pPr>
            <a:lvl5pPr marL="2286000" marR="0" lvl="4" indent="-314325" algn="l" rtl="0">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22" name="Google Shape;122;p21"/>
          <p:cNvSpPr txBox="1">
            <a:spLocks noGrp="1"/>
          </p:cNvSpPr>
          <p:nvPr>
            <p:ph type="body" idx="3"/>
          </p:nvPr>
        </p:nvSpPr>
        <p:spPr>
          <a:xfrm>
            <a:off x="431321" y="1587504"/>
            <a:ext cx="5546313" cy="32566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1"/>
              </a:buClr>
              <a:buSzPts val="2794"/>
              <a:buFont typeface="Arial"/>
              <a:buNone/>
              <a:defRPr sz="2794"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23" name="Google Shape;123;p21"/>
          <p:cNvSpPr txBox="1">
            <a:spLocks noGrp="1"/>
          </p:cNvSpPr>
          <p:nvPr>
            <p:ph type="body" idx="4"/>
          </p:nvPr>
        </p:nvSpPr>
        <p:spPr>
          <a:xfrm>
            <a:off x="6192744" y="1587504"/>
            <a:ext cx="5546313" cy="32566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1"/>
              </a:buClr>
              <a:buSzPts val="2794"/>
              <a:buFont typeface="Arial"/>
              <a:buNone/>
              <a:defRPr sz="2794" b="0" i="0" u="none" strike="noStrike" cap="none">
                <a:solidFill>
                  <a:schemeClr val="dk1"/>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24" name="Google Shape;124;p21"/>
          <p:cNvSpPr txBox="1">
            <a:spLocks noGrp="1"/>
          </p:cNvSpPr>
          <p:nvPr>
            <p:ph type="body" idx="5"/>
          </p:nvPr>
        </p:nvSpPr>
        <p:spPr>
          <a:xfrm>
            <a:off x="452969" y="6096445"/>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750"/>
              <a:buFont typeface="Arial"/>
              <a:buNone/>
              <a:defRPr sz="75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con titolo">
  <p:cSld name="Cover con titolo">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971109" y="2988765"/>
            <a:ext cx="4249800" cy="880500"/>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0"/>
              </a:spcBef>
              <a:spcAft>
                <a:spcPts val="0"/>
              </a:spcAft>
              <a:buClr>
                <a:schemeClr val="lt1"/>
              </a:buClr>
              <a:buSzPts val="3500"/>
              <a:buFont typeface="Calibri"/>
              <a:buNone/>
              <a:defRPr sz="35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23"/>
          <p:cNvSpPr txBox="1">
            <a:spLocks noGrp="1"/>
          </p:cNvSpPr>
          <p:nvPr>
            <p:ph type="body" idx="1"/>
          </p:nvPr>
        </p:nvSpPr>
        <p:spPr>
          <a:xfrm>
            <a:off x="5502692" y="4967555"/>
            <a:ext cx="1186500" cy="282000"/>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29" name="Google Shape;129;p23"/>
          <p:cNvSpPr txBox="1">
            <a:spLocks noGrp="1"/>
          </p:cNvSpPr>
          <p:nvPr>
            <p:ph type="subTitle" idx="2"/>
          </p:nvPr>
        </p:nvSpPr>
        <p:spPr>
          <a:xfrm>
            <a:off x="5502691" y="5730380"/>
            <a:ext cx="1186500" cy="208800"/>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997"/>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atercolor 1">
  <p:cSld name="Watercolor 1">
    <p:spTree>
      <p:nvGrpSpPr>
        <p:cNvPr id="1" name="Shape 13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olo + testo">
  <p:cSld name="Titolo + testo">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 name="Google Shape;133;p25"/>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34" name="Google Shape;134;p25"/>
          <p:cNvSpPr txBox="1">
            <a:spLocks noGrp="1"/>
          </p:cNvSpPr>
          <p:nvPr>
            <p:ph type="body" idx="1"/>
          </p:nvPr>
        </p:nvSpPr>
        <p:spPr>
          <a:xfrm>
            <a:off x="720725" y="2214002"/>
            <a:ext cx="9144000" cy="31782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35" name="Google Shape;135;p25"/>
          <p:cNvSpPr txBox="1">
            <a:spLocks noGrp="1"/>
          </p:cNvSpPr>
          <p:nvPr>
            <p:ph type="subTitle" idx="2"/>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olo + testo e immagine">
  <p:cSld name="Titolo + testo e immagine">
    <p:spTree>
      <p:nvGrpSpPr>
        <p:cNvPr id="1" name="Shape 136"/>
        <p:cNvGrpSpPr/>
        <p:nvPr/>
      </p:nvGrpSpPr>
      <p:grpSpPr>
        <a:xfrm>
          <a:off x="0" y="0"/>
          <a:ext cx="0" cy="0"/>
          <a:chOff x="0" y="0"/>
          <a:chExt cx="0" cy="0"/>
        </a:xfrm>
      </p:grpSpPr>
      <p:sp>
        <p:nvSpPr>
          <p:cNvPr id="137" name="Google Shape;137;p26"/>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26"/>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39" name="Google Shape;139;p26"/>
          <p:cNvSpPr txBox="1">
            <a:spLocks noGrp="1"/>
          </p:cNvSpPr>
          <p:nvPr>
            <p:ph type="body" idx="1"/>
          </p:nvPr>
        </p:nvSpPr>
        <p:spPr>
          <a:xfrm>
            <a:off x="720725" y="2214002"/>
            <a:ext cx="4173600" cy="31782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40" name="Google Shape;140;p26"/>
          <p:cNvSpPr txBox="1">
            <a:spLocks noGrp="1"/>
          </p:cNvSpPr>
          <p:nvPr>
            <p:ph type="subTitle" idx="2"/>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41" name="Google Shape;141;p26"/>
          <p:cNvSpPr>
            <a:spLocks noGrp="1"/>
          </p:cNvSpPr>
          <p:nvPr>
            <p:ph type="pic" idx="3"/>
          </p:nvPr>
        </p:nvSpPr>
        <p:spPr>
          <a:xfrm>
            <a:off x="5181602" y="2214565"/>
            <a:ext cx="4683000" cy="31782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olo testo">
  <p:cSld name="Solo testo">
    <p:spTree>
      <p:nvGrpSpPr>
        <p:cNvPr id="1" name="Shape 142"/>
        <p:cNvGrpSpPr/>
        <p:nvPr/>
      </p:nvGrpSpPr>
      <p:grpSpPr>
        <a:xfrm>
          <a:off x="0" y="0"/>
          <a:ext cx="0" cy="0"/>
          <a:chOff x="0" y="0"/>
          <a:chExt cx="0" cy="0"/>
        </a:xfrm>
      </p:grpSpPr>
      <p:sp>
        <p:nvSpPr>
          <p:cNvPr id="143" name="Google Shape;143;p27"/>
          <p:cNvSpPr txBox="1">
            <a:spLocks noGrp="1"/>
          </p:cNvSpPr>
          <p:nvPr>
            <p:ph type="body" idx="1"/>
          </p:nvPr>
        </p:nvSpPr>
        <p:spPr>
          <a:xfrm>
            <a:off x="720725" y="1620002"/>
            <a:ext cx="9144000" cy="36312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44" name="Google Shape;144;p27"/>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olo su due righe + testo">
  <p:cSld name="Titolo su due righe + testo">
    <p:spTree>
      <p:nvGrpSpPr>
        <p:cNvPr id="1" name="Shape 145"/>
        <p:cNvGrpSpPr/>
        <p:nvPr/>
      </p:nvGrpSpPr>
      <p:grpSpPr>
        <a:xfrm>
          <a:off x="0" y="0"/>
          <a:ext cx="0" cy="0"/>
          <a:chOff x="0" y="0"/>
          <a:chExt cx="0" cy="0"/>
        </a:xfrm>
      </p:grpSpPr>
      <p:sp>
        <p:nvSpPr>
          <p:cNvPr id="146" name="Google Shape;146;p28"/>
          <p:cNvSpPr txBox="1">
            <a:spLocks noGrp="1"/>
          </p:cNvSpPr>
          <p:nvPr>
            <p:ph type="ctrTitle"/>
          </p:nvPr>
        </p:nvSpPr>
        <p:spPr>
          <a:xfrm>
            <a:off x="720000" y="709107"/>
            <a:ext cx="9144000" cy="9129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594"/>
              <a:buFont typeface="Calibri"/>
              <a:buNone/>
              <a:defRPr sz="2594"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7" name="Google Shape;147;p28"/>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48" name="Google Shape;148;p28"/>
          <p:cNvSpPr txBox="1">
            <a:spLocks noGrp="1"/>
          </p:cNvSpPr>
          <p:nvPr>
            <p:ph type="body" idx="1"/>
          </p:nvPr>
        </p:nvSpPr>
        <p:spPr>
          <a:xfrm>
            <a:off x="720725" y="2340002"/>
            <a:ext cx="9144000" cy="31782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49" name="Google Shape;149;p28"/>
          <p:cNvSpPr txBox="1">
            <a:spLocks noGrp="1"/>
          </p:cNvSpPr>
          <p:nvPr>
            <p:ph type="subTitle" idx="2"/>
          </p:nvPr>
        </p:nvSpPr>
        <p:spPr>
          <a:xfrm>
            <a:off x="720000" y="1672347"/>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896"/>
              <a:buFont typeface="Arial"/>
              <a:buNone/>
              <a:defRPr sz="18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olo + elenco puntato">
  <p:cSld name="Titolo + elenco puntato">
    <p:spTree>
      <p:nvGrpSpPr>
        <p:cNvPr id="1" name="Shape 150"/>
        <p:cNvGrpSpPr/>
        <p:nvPr/>
      </p:nvGrpSpPr>
      <p:grpSpPr>
        <a:xfrm>
          <a:off x="0" y="0"/>
          <a:ext cx="0" cy="0"/>
          <a:chOff x="0" y="0"/>
          <a:chExt cx="0" cy="0"/>
        </a:xfrm>
      </p:grpSpPr>
      <p:sp>
        <p:nvSpPr>
          <p:cNvPr id="151" name="Google Shape;151;p29"/>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52" name="Google Shape;152;p29"/>
          <p:cNvSpPr txBox="1">
            <a:spLocks noGrp="1"/>
          </p:cNvSpPr>
          <p:nvPr>
            <p:ph type="body" idx="1"/>
          </p:nvPr>
        </p:nvSpPr>
        <p:spPr>
          <a:xfrm>
            <a:off x="720001" y="2215575"/>
            <a:ext cx="9144000" cy="3012300"/>
          </a:xfrm>
          <a:prstGeom prst="rect">
            <a:avLst/>
          </a:prstGeom>
          <a:noFill/>
          <a:ln>
            <a:noFill/>
          </a:ln>
        </p:spPr>
        <p:txBody>
          <a:bodyPr spcFirstLastPara="1" wrap="square" lIns="91425" tIns="45700" rIns="91425" bIns="45700" anchor="t" anchorCtr="0">
            <a:noAutofit/>
          </a:bodyPr>
          <a:lstStyle>
            <a:lvl1pPr marL="457200" marR="0" lvl="0" indent="-330009" algn="l">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317246" algn="l">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3pPr>
            <a:lvl4pPr marL="1828800" marR="0" lvl="3"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53" name="Google Shape;153;p29"/>
          <p:cNvSpPr txBox="1">
            <a:spLocks noGrp="1"/>
          </p:cNvSpPr>
          <p:nvPr>
            <p:ph type="body" idx="2"/>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54" name="Google Shape;154;p29"/>
          <p:cNvSpPr txBox="1">
            <a:spLocks noGrp="1"/>
          </p:cNvSpPr>
          <p:nvPr>
            <p:ph type="subTitle" idx="3"/>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55" name="Google Shape;155;p29"/>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olo + elenco puntato (doppia colonna)">
  <p:cSld name="Titolo + elenco puntato (doppia colonna)">
    <p:spTree>
      <p:nvGrpSpPr>
        <p:cNvPr id="1" name="Shape 156"/>
        <p:cNvGrpSpPr/>
        <p:nvPr/>
      </p:nvGrpSpPr>
      <p:grpSpPr>
        <a:xfrm>
          <a:off x="0" y="0"/>
          <a:ext cx="0" cy="0"/>
          <a:chOff x="0" y="0"/>
          <a:chExt cx="0" cy="0"/>
        </a:xfrm>
      </p:grpSpPr>
      <p:sp>
        <p:nvSpPr>
          <p:cNvPr id="157" name="Google Shape;157;p30"/>
          <p:cNvSpPr txBox="1">
            <a:spLocks noGrp="1"/>
          </p:cNvSpPr>
          <p:nvPr>
            <p:ph type="body" idx="1"/>
          </p:nvPr>
        </p:nvSpPr>
        <p:spPr>
          <a:xfrm>
            <a:off x="720001" y="2215575"/>
            <a:ext cx="4692600" cy="3187800"/>
          </a:xfrm>
          <a:prstGeom prst="rect">
            <a:avLst/>
          </a:prstGeom>
          <a:noFill/>
          <a:ln>
            <a:noFill/>
          </a:ln>
        </p:spPr>
        <p:txBody>
          <a:bodyPr spcFirstLastPara="1" wrap="square" lIns="91425" tIns="45700" rIns="91425" bIns="45700" anchor="t" anchorCtr="0">
            <a:noAutofit/>
          </a:bodyPr>
          <a:lstStyle>
            <a:lvl1pPr marL="457200" marR="0" lvl="0" indent="-330009" algn="l">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228600" algn="l">
              <a:lnSpc>
                <a:spcPct val="100000"/>
              </a:lnSpc>
              <a:spcBef>
                <a:spcPts val="500"/>
              </a:spcBef>
              <a:spcAft>
                <a:spcPts val="0"/>
              </a:spcAft>
              <a:buClr>
                <a:schemeClr val="dk2"/>
              </a:buClr>
              <a:buSzPts val="1396"/>
              <a:buFont typeface="Arial"/>
              <a:buNone/>
              <a:defRPr sz="1396" b="0" i="0" u="none" strike="noStrike" cap="none">
                <a:solidFill>
                  <a:srgbClr val="002755"/>
                </a:solidFill>
                <a:latin typeface="Calibri"/>
                <a:ea typeface="Calibri"/>
                <a:cs typeface="Calibri"/>
                <a:sym typeface="Calibri"/>
              </a:defRPr>
            </a:lvl3pPr>
            <a:lvl4pPr marL="1828800" marR="0" lvl="3"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58" name="Google Shape;158;p30"/>
          <p:cNvSpPr txBox="1">
            <a:spLocks noGrp="1"/>
          </p:cNvSpPr>
          <p:nvPr>
            <p:ph type="body" idx="2"/>
          </p:nvPr>
        </p:nvSpPr>
        <p:spPr>
          <a:xfrm>
            <a:off x="5758437" y="2215575"/>
            <a:ext cx="4692600" cy="3187800"/>
          </a:xfrm>
          <a:prstGeom prst="rect">
            <a:avLst/>
          </a:prstGeom>
          <a:noFill/>
          <a:ln>
            <a:noFill/>
          </a:ln>
        </p:spPr>
        <p:txBody>
          <a:bodyPr spcFirstLastPara="1" wrap="square" lIns="91425" tIns="45700" rIns="91425" bIns="45700" anchor="t" anchorCtr="0">
            <a:noAutofit/>
          </a:bodyPr>
          <a:lstStyle>
            <a:lvl1pPr marL="457200" marR="0" lvl="0" indent="-330009" algn="l">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228600" algn="l">
              <a:lnSpc>
                <a:spcPct val="100000"/>
              </a:lnSpc>
              <a:spcBef>
                <a:spcPts val="500"/>
              </a:spcBef>
              <a:spcAft>
                <a:spcPts val="0"/>
              </a:spcAft>
              <a:buClr>
                <a:schemeClr val="dk2"/>
              </a:buClr>
              <a:buSzPts val="1396"/>
              <a:buFont typeface="Arial"/>
              <a:buNone/>
              <a:defRPr sz="1396" b="0" i="0" u="none" strike="noStrike" cap="none">
                <a:solidFill>
                  <a:srgbClr val="002755"/>
                </a:solidFill>
                <a:latin typeface="Calibri"/>
                <a:ea typeface="Calibri"/>
                <a:cs typeface="Calibri"/>
                <a:sym typeface="Calibri"/>
              </a:defRPr>
            </a:lvl3pPr>
            <a:lvl4pPr marL="1828800" marR="0" lvl="3"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59" name="Google Shape;159;p30"/>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60" name="Google Shape;160;p30"/>
          <p:cNvSpPr txBox="1">
            <a:spLocks noGrp="1"/>
          </p:cNvSpPr>
          <p:nvPr>
            <p:ph type="subTitle" idx="3"/>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61" name="Google Shape;161;p30"/>
          <p:cNvSpPr txBox="1">
            <a:spLocks noGrp="1"/>
          </p:cNvSpPr>
          <p:nvPr>
            <p:ph type="body" idx="4"/>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62" name="Google Shape;162;p30"/>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olo + elenco numerato (doppia colonna)">
  <p:cSld name="Titolo + elenco numerato (doppia colonna)">
    <p:spTree>
      <p:nvGrpSpPr>
        <p:cNvPr id="1" name="Shape 163"/>
        <p:cNvGrpSpPr/>
        <p:nvPr/>
      </p:nvGrpSpPr>
      <p:grpSpPr>
        <a:xfrm>
          <a:off x="0" y="0"/>
          <a:ext cx="0" cy="0"/>
          <a:chOff x="0" y="0"/>
          <a:chExt cx="0" cy="0"/>
        </a:xfrm>
      </p:grpSpPr>
      <p:sp>
        <p:nvSpPr>
          <p:cNvPr id="164" name="Google Shape;164;p31"/>
          <p:cNvSpPr txBox="1">
            <a:spLocks noGrp="1"/>
          </p:cNvSpPr>
          <p:nvPr>
            <p:ph type="body" idx="1"/>
          </p:nvPr>
        </p:nvSpPr>
        <p:spPr>
          <a:xfrm>
            <a:off x="720001" y="2215575"/>
            <a:ext cx="4692600" cy="3187800"/>
          </a:xfrm>
          <a:prstGeom prst="rect">
            <a:avLst/>
          </a:prstGeom>
          <a:noFill/>
          <a:ln>
            <a:noFill/>
          </a:ln>
        </p:spPr>
        <p:txBody>
          <a:bodyPr spcFirstLastPara="1" wrap="square" lIns="91425" tIns="45700" rIns="91425" bIns="45700" anchor="t" anchorCtr="0">
            <a:noAutofit/>
          </a:bodyPr>
          <a:lstStyle>
            <a:lvl1pPr marL="457200" marR="0" lvl="0" indent="-330009" algn="l">
              <a:lnSpc>
                <a:spcPct val="100000"/>
              </a:lnSpc>
              <a:spcBef>
                <a:spcPts val="997"/>
              </a:spcBef>
              <a:spcAft>
                <a:spcPts val="0"/>
              </a:spcAft>
              <a:buClr>
                <a:schemeClr val="dk2"/>
              </a:buClr>
              <a:buSzPts val="1597"/>
              <a:buFont typeface="Calibri"/>
              <a:buAutoNum type="arabicPeriod"/>
              <a:defRPr sz="1597" b="0" i="0" u="none" strike="noStrike" cap="none">
                <a:solidFill>
                  <a:srgbClr val="002755"/>
                </a:solidFill>
                <a:latin typeface="Calibri"/>
                <a:ea typeface="Calibri"/>
                <a:cs typeface="Calibri"/>
                <a:sym typeface="Calibri"/>
              </a:defRPr>
            </a:lvl1pPr>
            <a:lvl2pPr marL="914400" marR="0" lvl="1" indent="-317246" algn="l">
              <a:lnSpc>
                <a:spcPct val="100000"/>
              </a:lnSpc>
              <a:spcBef>
                <a:spcPts val="500"/>
              </a:spcBef>
              <a:spcAft>
                <a:spcPts val="0"/>
              </a:spcAft>
              <a:buClr>
                <a:schemeClr val="dk2"/>
              </a:buClr>
              <a:buSzPts val="1396"/>
              <a:buFont typeface="Calibri"/>
              <a:buAutoNum type="alphaLcPeriod"/>
              <a:defRPr sz="1396" b="0" i="0" u="none" strike="noStrike" cap="none">
                <a:solidFill>
                  <a:srgbClr val="002755"/>
                </a:solidFill>
                <a:latin typeface="Calibri"/>
                <a:ea typeface="Calibri"/>
                <a:cs typeface="Calibri"/>
                <a:sym typeface="Calibri"/>
              </a:defRPr>
            </a:lvl2pPr>
            <a:lvl3pPr marL="1371600" marR="0" lvl="2" indent="-228600" algn="l">
              <a:lnSpc>
                <a:spcPct val="100000"/>
              </a:lnSpc>
              <a:spcBef>
                <a:spcPts val="500"/>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3pPr>
            <a:lvl4pPr marL="1828800" marR="0" lvl="3"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65" name="Google Shape;165;p31"/>
          <p:cNvSpPr txBox="1">
            <a:spLocks noGrp="1"/>
          </p:cNvSpPr>
          <p:nvPr>
            <p:ph type="body" idx="2"/>
          </p:nvPr>
        </p:nvSpPr>
        <p:spPr>
          <a:xfrm>
            <a:off x="5758437" y="2215575"/>
            <a:ext cx="4692600" cy="3187800"/>
          </a:xfrm>
          <a:prstGeom prst="rect">
            <a:avLst/>
          </a:prstGeom>
          <a:noFill/>
          <a:ln>
            <a:noFill/>
          </a:ln>
        </p:spPr>
        <p:txBody>
          <a:bodyPr spcFirstLastPara="1" wrap="square" lIns="91425" tIns="45700" rIns="91425" bIns="45700" anchor="t" anchorCtr="0">
            <a:noAutofit/>
          </a:bodyPr>
          <a:lstStyle>
            <a:lvl1pPr marL="457200" marR="0" lvl="0" indent="-330009" algn="l">
              <a:lnSpc>
                <a:spcPct val="100000"/>
              </a:lnSpc>
              <a:spcBef>
                <a:spcPts val="997"/>
              </a:spcBef>
              <a:spcAft>
                <a:spcPts val="0"/>
              </a:spcAft>
              <a:buClr>
                <a:schemeClr val="dk2"/>
              </a:buClr>
              <a:buSzPts val="1597"/>
              <a:buFont typeface="Calibri"/>
              <a:buAutoNum type="arabicPeriod"/>
              <a:defRPr sz="1597" b="0" i="0" u="none" strike="noStrike" cap="none">
                <a:solidFill>
                  <a:srgbClr val="002755"/>
                </a:solidFill>
                <a:latin typeface="Calibri"/>
                <a:ea typeface="Calibri"/>
                <a:cs typeface="Calibri"/>
                <a:sym typeface="Calibri"/>
              </a:defRPr>
            </a:lvl1pPr>
            <a:lvl2pPr marL="914400" marR="0" lvl="1" indent="-317246" algn="l">
              <a:lnSpc>
                <a:spcPct val="100000"/>
              </a:lnSpc>
              <a:spcBef>
                <a:spcPts val="500"/>
              </a:spcBef>
              <a:spcAft>
                <a:spcPts val="0"/>
              </a:spcAft>
              <a:buClr>
                <a:schemeClr val="dk2"/>
              </a:buClr>
              <a:buSzPts val="1396"/>
              <a:buFont typeface="Calibri"/>
              <a:buAutoNum type="alphaLcPeriod"/>
              <a:defRPr sz="1396" b="0" i="0" u="none" strike="noStrike" cap="none">
                <a:solidFill>
                  <a:srgbClr val="002755"/>
                </a:solidFill>
                <a:latin typeface="Calibri"/>
                <a:ea typeface="Calibri"/>
                <a:cs typeface="Calibri"/>
                <a:sym typeface="Calibri"/>
              </a:defRPr>
            </a:lvl2pPr>
            <a:lvl3pPr marL="1371600" marR="0" lvl="2" indent="-228600" algn="l">
              <a:lnSpc>
                <a:spcPct val="100000"/>
              </a:lnSpc>
              <a:spcBef>
                <a:spcPts val="500"/>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3pPr>
            <a:lvl4pPr marL="1828800" marR="0" lvl="3"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66" name="Google Shape;166;p31"/>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67" name="Google Shape;167;p31"/>
          <p:cNvSpPr txBox="1">
            <a:spLocks noGrp="1"/>
          </p:cNvSpPr>
          <p:nvPr>
            <p:ph type="subTitle" idx="3"/>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68" name="Google Shape;168;p31"/>
          <p:cNvSpPr txBox="1">
            <a:spLocks noGrp="1"/>
          </p:cNvSpPr>
          <p:nvPr>
            <p:ph type="body" idx="4"/>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69" name="Google Shape;169;p31"/>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olo + testo">
  <p:cSld name="Titolo + testo">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4"/>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8" name="Google Shape;18;p4"/>
          <p:cNvSpPr txBox="1">
            <a:spLocks noGrp="1"/>
          </p:cNvSpPr>
          <p:nvPr>
            <p:ph type="body" idx="1"/>
          </p:nvPr>
        </p:nvSpPr>
        <p:spPr>
          <a:xfrm>
            <a:off x="720725" y="2214002"/>
            <a:ext cx="9144000" cy="31781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9" name="Google Shape;19;p4"/>
          <p:cNvSpPr txBox="1">
            <a:spLocks noGrp="1"/>
          </p:cNvSpPr>
          <p:nvPr>
            <p:ph type="subTitle" idx="2"/>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olo + contenuto">
  <p:cSld name="Titolo + contenuto">
    <p:spTree>
      <p:nvGrpSpPr>
        <p:cNvPr id="1" name="Shape 170"/>
        <p:cNvGrpSpPr/>
        <p:nvPr/>
      </p:nvGrpSpPr>
      <p:grpSpPr>
        <a:xfrm>
          <a:off x="0" y="0"/>
          <a:ext cx="0" cy="0"/>
          <a:chOff x="0" y="0"/>
          <a:chExt cx="0" cy="0"/>
        </a:xfrm>
      </p:grpSpPr>
      <p:sp>
        <p:nvSpPr>
          <p:cNvPr id="171" name="Google Shape;171;p32"/>
          <p:cNvSpPr txBox="1">
            <a:spLocks noGrp="1"/>
          </p:cNvSpPr>
          <p:nvPr>
            <p:ph type="body" idx="1"/>
          </p:nvPr>
        </p:nvSpPr>
        <p:spPr>
          <a:xfrm>
            <a:off x="720001" y="2068947"/>
            <a:ext cx="7204800" cy="34266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72" name="Google Shape;172;p32"/>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73" name="Google Shape;173;p32"/>
          <p:cNvSpPr txBox="1">
            <a:spLocks noGrp="1"/>
          </p:cNvSpPr>
          <p:nvPr>
            <p:ph type="subTitle" idx="2"/>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74" name="Google Shape;174;p32"/>
          <p:cNvSpPr txBox="1">
            <a:spLocks noGrp="1"/>
          </p:cNvSpPr>
          <p:nvPr>
            <p:ph type="body" idx="3"/>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75" name="Google Shape;175;p32"/>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olo + testo breve e contenuto">
  <p:cSld name="Titolo + testo breve e contenuto">
    <p:spTree>
      <p:nvGrpSpPr>
        <p:cNvPr id="1" name="Shape 176"/>
        <p:cNvGrpSpPr/>
        <p:nvPr/>
      </p:nvGrpSpPr>
      <p:grpSpPr>
        <a:xfrm>
          <a:off x="0" y="0"/>
          <a:ext cx="0" cy="0"/>
          <a:chOff x="0" y="0"/>
          <a:chExt cx="0" cy="0"/>
        </a:xfrm>
      </p:grpSpPr>
      <p:sp>
        <p:nvSpPr>
          <p:cNvPr id="177" name="Google Shape;177;p33"/>
          <p:cNvSpPr txBox="1">
            <a:spLocks noGrp="1"/>
          </p:cNvSpPr>
          <p:nvPr>
            <p:ph type="body" idx="1"/>
          </p:nvPr>
        </p:nvSpPr>
        <p:spPr>
          <a:xfrm>
            <a:off x="720003" y="2558475"/>
            <a:ext cx="5893200" cy="29373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78" name="Google Shape;178;p33"/>
          <p:cNvSpPr txBox="1">
            <a:spLocks noGrp="1"/>
          </p:cNvSpPr>
          <p:nvPr>
            <p:ph type="body" idx="2"/>
          </p:nvPr>
        </p:nvSpPr>
        <p:spPr>
          <a:xfrm>
            <a:off x="720000" y="2160000"/>
            <a:ext cx="9144000" cy="315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79" name="Google Shape;179;p33"/>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80" name="Google Shape;180;p33"/>
          <p:cNvSpPr txBox="1">
            <a:spLocks noGrp="1"/>
          </p:cNvSpPr>
          <p:nvPr>
            <p:ph type="subTitle" idx="3"/>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81" name="Google Shape;181;p33"/>
          <p:cNvSpPr txBox="1">
            <a:spLocks noGrp="1"/>
          </p:cNvSpPr>
          <p:nvPr>
            <p:ph type="body" idx="4"/>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82" name="Google Shape;182;p33"/>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olo + testo breve e due contenuti">
  <p:cSld name="Titolo + testo breve e due contenuti">
    <p:spTree>
      <p:nvGrpSpPr>
        <p:cNvPr id="1" name="Shape 183"/>
        <p:cNvGrpSpPr/>
        <p:nvPr/>
      </p:nvGrpSpPr>
      <p:grpSpPr>
        <a:xfrm>
          <a:off x="0" y="0"/>
          <a:ext cx="0" cy="0"/>
          <a:chOff x="0" y="0"/>
          <a:chExt cx="0" cy="0"/>
        </a:xfrm>
      </p:grpSpPr>
      <p:sp>
        <p:nvSpPr>
          <p:cNvPr id="184" name="Google Shape;184;p34"/>
          <p:cNvSpPr txBox="1">
            <a:spLocks noGrp="1"/>
          </p:cNvSpPr>
          <p:nvPr>
            <p:ph type="body" idx="1"/>
          </p:nvPr>
        </p:nvSpPr>
        <p:spPr>
          <a:xfrm>
            <a:off x="720002" y="2558475"/>
            <a:ext cx="4729500" cy="29373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85" name="Google Shape;185;p34"/>
          <p:cNvSpPr txBox="1">
            <a:spLocks noGrp="1"/>
          </p:cNvSpPr>
          <p:nvPr>
            <p:ph type="body" idx="2"/>
          </p:nvPr>
        </p:nvSpPr>
        <p:spPr>
          <a:xfrm>
            <a:off x="720000" y="2160000"/>
            <a:ext cx="9144000" cy="315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86" name="Google Shape;186;p34"/>
          <p:cNvSpPr txBox="1">
            <a:spLocks noGrp="1"/>
          </p:cNvSpPr>
          <p:nvPr>
            <p:ph type="body" idx="3"/>
          </p:nvPr>
        </p:nvSpPr>
        <p:spPr>
          <a:xfrm>
            <a:off x="5125749" y="2558475"/>
            <a:ext cx="4729500" cy="29373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87" name="Google Shape;187;p34"/>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88" name="Google Shape;188;p34"/>
          <p:cNvSpPr txBox="1">
            <a:spLocks noGrp="1"/>
          </p:cNvSpPr>
          <p:nvPr>
            <p:ph type="subTitle" idx="4"/>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89" name="Google Shape;189;p34"/>
          <p:cNvSpPr txBox="1">
            <a:spLocks noGrp="1"/>
          </p:cNvSpPr>
          <p:nvPr>
            <p:ph type="body" idx="5"/>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90" name="Google Shape;190;p34"/>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olo + elenco puntato + due contenuti">
  <p:cSld name="Titolo + elenco puntato + due contenuti">
    <p:spTree>
      <p:nvGrpSpPr>
        <p:cNvPr id="1" name="Shape 191"/>
        <p:cNvGrpSpPr/>
        <p:nvPr/>
      </p:nvGrpSpPr>
      <p:grpSpPr>
        <a:xfrm>
          <a:off x="0" y="0"/>
          <a:ext cx="0" cy="0"/>
          <a:chOff x="0" y="0"/>
          <a:chExt cx="0" cy="0"/>
        </a:xfrm>
      </p:grpSpPr>
      <p:sp>
        <p:nvSpPr>
          <p:cNvPr id="192" name="Google Shape;192;p35"/>
          <p:cNvSpPr txBox="1">
            <a:spLocks noGrp="1"/>
          </p:cNvSpPr>
          <p:nvPr>
            <p:ph type="body" idx="1"/>
          </p:nvPr>
        </p:nvSpPr>
        <p:spPr>
          <a:xfrm>
            <a:off x="720001" y="2215575"/>
            <a:ext cx="3852000" cy="3187800"/>
          </a:xfrm>
          <a:prstGeom prst="rect">
            <a:avLst/>
          </a:prstGeom>
          <a:noFill/>
          <a:ln>
            <a:noFill/>
          </a:ln>
        </p:spPr>
        <p:txBody>
          <a:bodyPr spcFirstLastPara="1" wrap="square" lIns="91425" tIns="45700" rIns="91425" bIns="45700" anchor="t" anchorCtr="0">
            <a:noAutofit/>
          </a:bodyPr>
          <a:lstStyle>
            <a:lvl1pPr marL="457200" marR="0" lvl="0" indent="-330009" algn="l">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228600" algn="l">
              <a:lnSpc>
                <a:spcPct val="100000"/>
              </a:lnSpc>
              <a:spcBef>
                <a:spcPts val="500"/>
              </a:spcBef>
              <a:spcAft>
                <a:spcPts val="0"/>
              </a:spcAft>
              <a:buClr>
                <a:schemeClr val="dk2"/>
              </a:buClr>
              <a:buSzPts val="1396"/>
              <a:buFont typeface="Arial"/>
              <a:buNone/>
              <a:defRPr sz="1396" b="0" i="0" u="none" strike="noStrike" cap="none">
                <a:solidFill>
                  <a:srgbClr val="002755"/>
                </a:solidFill>
                <a:latin typeface="Calibri"/>
                <a:ea typeface="Calibri"/>
                <a:cs typeface="Calibri"/>
                <a:sym typeface="Calibri"/>
              </a:defRPr>
            </a:lvl3pPr>
            <a:lvl4pPr marL="1828800" marR="0" lvl="3"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93" name="Google Shape;193;p35"/>
          <p:cNvSpPr txBox="1">
            <a:spLocks noGrp="1"/>
          </p:cNvSpPr>
          <p:nvPr>
            <p:ph type="body" idx="2"/>
          </p:nvPr>
        </p:nvSpPr>
        <p:spPr>
          <a:xfrm>
            <a:off x="4821381" y="2215575"/>
            <a:ext cx="3297300" cy="31878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94" name="Google Shape;194;p35"/>
          <p:cNvSpPr txBox="1">
            <a:spLocks noGrp="1"/>
          </p:cNvSpPr>
          <p:nvPr>
            <p:ph type="body" idx="3"/>
          </p:nvPr>
        </p:nvSpPr>
        <p:spPr>
          <a:xfrm>
            <a:off x="8368148" y="2215575"/>
            <a:ext cx="3399600" cy="31878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79"/>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1pPr>
            <a:lvl2pPr marL="914400" marR="0" lvl="1"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2pPr>
            <a:lvl3pPr marL="1371600" marR="0" lvl="2" indent="-317246" algn="l">
              <a:lnSpc>
                <a:spcPct val="100000"/>
              </a:lnSpc>
              <a:spcBef>
                <a:spcPts val="279"/>
              </a:spcBef>
              <a:spcAft>
                <a:spcPts val="0"/>
              </a:spcAft>
              <a:buClr>
                <a:schemeClr val="dk2"/>
              </a:buClr>
              <a:buSzPts val="1396"/>
              <a:buFont typeface="Arial"/>
              <a:buChar char="•"/>
              <a:defRPr sz="1396" b="0" i="0" u="none" strike="noStrike" cap="none">
                <a:solidFill>
                  <a:schemeClr val="dk2"/>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95" name="Google Shape;195;p35"/>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196" name="Google Shape;196;p35"/>
          <p:cNvSpPr txBox="1">
            <a:spLocks noGrp="1"/>
          </p:cNvSpPr>
          <p:nvPr>
            <p:ph type="subTitle" idx="4"/>
          </p:nvPr>
        </p:nvSpPr>
        <p:spPr>
          <a:xfrm>
            <a:off x="720000" y="144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197" name="Google Shape;197;p35"/>
          <p:cNvSpPr txBox="1">
            <a:spLocks noGrp="1"/>
          </p:cNvSpPr>
          <p:nvPr>
            <p:ph type="body" idx="5"/>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198" name="Google Shape;198;p35"/>
          <p:cNvSpPr txBox="1">
            <a:spLocks noGrp="1"/>
          </p:cNvSpPr>
          <p:nvPr>
            <p:ph type="ctrTitle"/>
          </p:nvPr>
        </p:nvSpPr>
        <p:spPr>
          <a:xfrm>
            <a:off x="720000" y="900002"/>
            <a:ext cx="9144000" cy="4896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agramma a linee">
  <p:cSld name="Diagramma a linee">
    <p:spTree>
      <p:nvGrpSpPr>
        <p:cNvPr id="1" name="Shape 199"/>
        <p:cNvGrpSpPr/>
        <p:nvPr/>
      </p:nvGrpSpPr>
      <p:grpSpPr>
        <a:xfrm>
          <a:off x="0" y="0"/>
          <a:ext cx="0" cy="0"/>
          <a:chOff x="0" y="0"/>
          <a:chExt cx="0" cy="0"/>
        </a:xfrm>
      </p:grpSpPr>
      <p:pic>
        <p:nvPicPr>
          <p:cNvPr id="200" name="Google Shape;200;p36"/>
          <p:cNvPicPr preferRelativeResize="0"/>
          <p:nvPr/>
        </p:nvPicPr>
        <p:blipFill rotWithShape="1">
          <a:blip r:embed="rId2">
            <a:alphaModFix/>
          </a:blip>
          <a:srcRect/>
          <a:stretch/>
        </p:blipFill>
        <p:spPr>
          <a:xfrm>
            <a:off x="1864200" y="1440000"/>
            <a:ext cx="8463600" cy="3801600"/>
          </a:xfrm>
          <a:prstGeom prst="rect">
            <a:avLst/>
          </a:prstGeom>
          <a:noFill/>
          <a:ln>
            <a:noFill/>
          </a:ln>
        </p:spPr>
      </p:pic>
      <p:sp>
        <p:nvSpPr>
          <p:cNvPr id="201" name="Google Shape;201;p36"/>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202" name="Google Shape;202;p36"/>
          <p:cNvSpPr txBox="1">
            <a:spLocks noGrp="1"/>
          </p:cNvSpPr>
          <p:nvPr>
            <p:ph type="body" idx="1"/>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03" name="Google Shape;203;p36"/>
          <p:cNvSpPr txBox="1">
            <a:spLocks noGrp="1"/>
          </p:cNvSpPr>
          <p:nvPr>
            <p:ph type="subTitle" idx="2"/>
          </p:nvPr>
        </p:nvSpPr>
        <p:spPr>
          <a:xfrm>
            <a:off x="720000" y="90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stogramma">
  <p:cSld name="Istogramma">
    <p:spTree>
      <p:nvGrpSpPr>
        <p:cNvPr id="1" name="Shape 204"/>
        <p:cNvGrpSpPr/>
        <p:nvPr/>
      </p:nvGrpSpPr>
      <p:grpSpPr>
        <a:xfrm>
          <a:off x="0" y="0"/>
          <a:ext cx="0" cy="0"/>
          <a:chOff x="0" y="0"/>
          <a:chExt cx="0" cy="0"/>
        </a:xfrm>
      </p:grpSpPr>
      <p:sp>
        <p:nvSpPr>
          <p:cNvPr id="205" name="Google Shape;205;p37"/>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206" name="Google Shape;206;p37"/>
          <p:cNvSpPr txBox="1">
            <a:spLocks noGrp="1"/>
          </p:cNvSpPr>
          <p:nvPr>
            <p:ph type="body" idx="1"/>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pic>
        <p:nvPicPr>
          <p:cNvPr id="207" name="Google Shape;207;p37"/>
          <p:cNvPicPr preferRelativeResize="0"/>
          <p:nvPr/>
        </p:nvPicPr>
        <p:blipFill rotWithShape="1">
          <a:blip r:embed="rId2">
            <a:alphaModFix/>
          </a:blip>
          <a:srcRect/>
          <a:stretch/>
        </p:blipFill>
        <p:spPr>
          <a:xfrm>
            <a:off x="1847850" y="1440000"/>
            <a:ext cx="8463600" cy="3823200"/>
          </a:xfrm>
          <a:prstGeom prst="rect">
            <a:avLst/>
          </a:prstGeom>
          <a:noFill/>
          <a:ln>
            <a:noFill/>
          </a:ln>
        </p:spPr>
      </p:pic>
      <p:sp>
        <p:nvSpPr>
          <p:cNvPr id="208" name="Google Shape;208;p37"/>
          <p:cNvSpPr txBox="1">
            <a:spLocks noGrp="1"/>
          </p:cNvSpPr>
          <p:nvPr>
            <p:ph type="subTitle" idx="2"/>
          </p:nvPr>
        </p:nvSpPr>
        <p:spPr>
          <a:xfrm>
            <a:off x="720000" y="90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fico a torta">
  <p:cSld name="Grafico a torta">
    <p:spTree>
      <p:nvGrpSpPr>
        <p:cNvPr id="1" name="Shape 209"/>
        <p:cNvGrpSpPr/>
        <p:nvPr/>
      </p:nvGrpSpPr>
      <p:grpSpPr>
        <a:xfrm>
          <a:off x="0" y="0"/>
          <a:ext cx="0" cy="0"/>
          <a:chOff x="0" y="0"/>
          <a:chExt cx="0" cy="0"/>
        </a:xfrm>
      </p:grpSpPr>
      <p:sp>
        <p:nvSpPr>
          <p:cNvPr id="210" name="Google Shape;210;p38"/>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211" name="Google Shape;211;p38"/>
          <p:cNvSpPr txBox="1">
            <a:spLocks noGrp="1"/>
          </p:cNvSpPr>
          <p:nvPr>
            <p:ph type="body" idx="1"/>
          </p:nvPr>
        </p:nvSpPr>
        <p:spPr>
          <a:xfrm>
            <a:off x="720002" y="5592770"/>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12" name="Google Shape;212;p38"/>
          <p:cNvSpPr txBox="1">
            <a:spLocks noGrp="1"/>
          </p:cNvSpPr>
          <p:nvPr>
            <p:ph type="subTitle" idx="2"/>
          </p:nvPr>
        </p:nvSpPr>
        <p:spPr>
          <a:xfrm>
            <a:off x="720000" y="90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pic>
        <p:nvPicPr>
          <p:cNvPr id="213" name="Google Shape;213;p38"/>
          <p:cNvPicPr preferRelativeResize="0"/>
          <p:nvPr/>
        </p:nvPicPr>
        <p:blipFill rotWithShape="1">
          <a:blip r:embed="rId2">
            <a:alphaModFix/>
          </a:blip>
          <a:srcRect/>
          <a:stretch/>
        </p:blipFill>
        <p:spPr>
          <a:xfrm>
            <a:off x="1847850" y="1440000"/>
            <a:ext cx="8463600" cy="39240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antt">
  <p:cSld name="Gantt">
    <p:spTree>
      <p:nvGrpSpPr>
        <p:cNvPr id="1" name="Shape 214"/>
        <p:cNvGrpSpPr/>
        <p:nvPr/>
      </p:nvGrpSpPr>
      <p:grpSpPr>
        <a:xfrm>
          <a:off x="0" y="0"/>
          <a:ext cx="0" cy="0"/>
          <a:chOff x="0" y="0"/>
          <a:chExt cx="0" cy="0"/>
        </a:xfrm>
      </p:grpSpPr>
      <p:sp>
        <p:nvSpPr>
          <p:cNvPr id="215" name="Google Shape;215;p39"/>
          <p:cNvSpPr txBox="1"/>
          <p:nvPr/>
        </p:nvSpPr>
        <p:spPr>
          <a:xfrm>
            <a:off x="631430" y="6355418"/>
            <a:ext cx="834000" cy="2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216" name="Google Shape;216;p39"/>
          <p:cNvSpPr txBox="1">
            <a:spLocks noGrp="1"/>
          </p:cNvSpPr>
          <p:nvPr>
            <p:ph type="subTitle" idx="1"/>
          </p:nvPr>
        </p:nvSpPr>
        <p:spPr>
          <a:xfrm>
            <a:off x="720000" y="900000"/>
            <a:ext cx="9144000" cy="351000"/>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217" name="Google Shape;217;p39"/>
          <p:cNvSpPr txBox="1">
            <a:spLocks noGrp="1"/>
          </p:cNvSpPr>
          <p:nvPr>
            <p:ph type="body" idx="2"/>
          </p:nvPr>
        </p:nvSpPr>
        <p:spPr>
          <a:xfrm>
            <a:off x="2401633" y="3048763"/>
            <a:ext cx="1809600" cy="573600"/>
          </a:xfrm>
          <a:prstGeom prst="rect">
            <a:avLst/>
          </a:prstGeom>
          <a:noFill/>
          <a:ln>
            <a:noFill/>
          </a:ln>
        </p:spPr>
        <p:txBody>
          <a:bodyPr spcFirstLastPara="1" wrap="square" lIns="91425" tIns="45700" rIns="91425" bIns="45700" anchor="t" anchorCtr="0">
            <a:noAutofit/>
          </a:bodyPr>
          <a:lstStyle>
            <a:lvl1pPr marL="457200" marR="0" lvl="0" indent="-342646" algn="l">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18" name="Google Shape;218;p39"/>
          <p:cNvSpPr txBox="1">
            <a:spLocks noGrp="1"/>
          </p:cNvSpPr>
          <p:nvPr>
            <p:ph type="body" idx="3"/>
          </p:nvPr>
        </p:nvSpPr>
        <p:spPr>
          <a:xfrm>
            <a:off x="4340844" y="3048763"/>
            <a:ext cx="1625400" cy="573600"/>
          </a:xfrm>
          <a:prstGeom prst="rect">
            <a:avLst/>
          </a:prstGeom>
          <a:noFill/>
          <a:ln>
            <a:noFill/>
          </a:ln>
        </p:spPr>
        <p:txBody>
          <a:bodyPr spcFirstLastPara="1" wrap="square" lIns="91425" tIns="45700" rIns="91425" bIns="45700" anchor="t" anchorCtr="0">
            <a:noAutofit/>
          </a:bodyPr>
          <a:lstStyle>
            <a:lvl1pPr marL="457200" marR="0" lvl="0" indent="-342646" algn="l">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19" name="Google Shape;219;p39"/>
          <p:cNvSpPr txBox="1">
            <a:spLocks noGrp="1"/>
          </p:cNvSpPr>
          <p:nvPr>
            <p:ph type="body" idx="4"/>
          </p:nvPr>
        </p:nvSpPr>
        <p:spPr>
          <a:xfrm>
            <a:off x="6106128" y="3048763"/>
            <a:ext cx="1625400" cy="573600"/>
          </a:xfrm>
          <a:prstGeom prst="rect">
            <a:avLst/>
          </a:prstGeom>
          <a:noFill/>
          <a:ln>
            <a:noFill/>
          </a:ln>
        </p:spPr>
        <p:txBody>
          <a:bodyPr spcFirstLastPara="1" wrap="square" lIns="91425" tIns="45700" rIns="91425" bIns="45700" anchor="t" anchorCtr="0">
            <a:noAutofit/>
          </a:bodyPr>
          <a:lstStyle>
            <a:lvl1pPr marL="457200" marR="0" lvl="0" indent="-342646" algn="l">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20" name="Google Shape;220;p39"/>
          <p:cNvSpPr txBox="1">
            <a:spLocks noGrp="1"/>
          </p:cNvSpPr>
          <p:nvPr>
            <p:ph type="body" idx="5"/>
          </p:nvPr>
        </p:nvSpPr>
        <p:spPr>
          <a:xfrm>
            <a:off x="7861019" y="3048763"/>
            <a:ext cx="1625400" cy="573600"/>
          </a:xfrm>
          <a:prstGeom prst="rect">
            <a:avLst/>
          </a:prstGeom>
          <a:noFill/>
          <a:ln>
            <a:noFill/>
          </a:ln>
        </p:spPr>
        <p:txBody>
          <a:bodyPr spcFirstLastPara="1" wrap="square" lIns="91425" tIns="45700" rIns="91425" bIns="45700" anchor="t" anchorCtr="0">
            <a:noAutofit/>
          </a:bodyPr>
          <a:lstStyle>
            <a:lvl1pPr marL="457200" marR="0" lvl="0" indent="-342646" algn="l">
              <a:lnSpc>
                <a:spcPct val="90000"/>
              </a:lnSpc>
              <a:spcBef>
                <a:spcPts val="997"/>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21" name="Google Shape;221;p39"/>
          <p:cNvSpPr txBox="1">
            <a:spLocks noGrp="1"/>
          </p:cNvSpPr>
          <p:nvPr>
            <p:ph type="body" idx="6"/>
          </p:nvPr>
        </p:nvSpPr>
        <p:spPr>
          <a:xfrm>
            <a:off x="2401634" y="3781475"/>
            <a:ext cx="1809600" cy="16611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22" name="Google Shape;222;p39"/>
          <p:cNvSpPr txBox="1">
            <a:spLocks noGrp="1"/>
          </p:cNvSpPr>
          <p:nvPr>
            <p:ph type="body" idx="7"/>
          </p:nvPr>
        </p:nvSpPr>
        <p:spPr>
          <a:xfrm>
            <a:off x="4340844" y="3781476"/>
            <a:ext cx="1625400" cy="16611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23" name="Google Shape;223;p39"/>
          <p:cNvSpPr txBox="1">
            <a:spLocks noGrp="1"/>
          </p:cNvSpPr>
          <p:nvPr>
            <p:ph type="body" idx="8"/>
          </p:nvPr>
        </p:nvSpPr>
        <p:spPr>
          <a:xfrm>
            <a:off x="6106128" y="3781476"/>
            <a:ext cx="1625400" cy="16611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24" name="Google Shape;224;p39"/>
          <p:cNvSpPr txBox="1">
            <a:spLocks noGrp="1"/>
          </p:cNvSpPr>
          <p:nvPr>
            <p:ph type="body" idx="9"/>
          </p:nvPr>
        </p:nvSpPr>
        <p:spPr>
          <a:xfrm>
            <a:off x="7861019" y="3781476"/>
            <a:ext cx="1625400" cy="16611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Contenuto con didascalia">
  <p:cSld name="2_Contenuto con didascalia">
    <p:spTree>
      <p:nvGrpSpPr>
        <p:cNvPr id="1" name="Shape 225"/>
        <p:cNvGrpSpPr/>
        <p:nvPr/>
      </p:nvGrpSpPr>
      <p:grpSpPr>
        <a:xfrm>
          <a:off x="0" y="0"/>
          <a:ext cx="0" cy="0"/>
          <a:chOff x="0" y="0"/>
          <a:chExt cx="0" cy="0"/>
        </a:xfrm>
      </p:grpSpPr>
      <p:pic>
        <p:nvPicPr>
          <p:cNvPr id="226" name="Google Shape;226;p40"/>
          <p:cNvPicPr preferRelativeResize="0"/>
          <p:nvPr/>
        </p:nvPicPr>
        <p:blipFill rotWithShape="1">
          <a:blip r:embed="rId2">
            <a:alphaModFix amt="52000"/>
          </a:blip>
          <a:srcRect/>
          <a:stretch/>
        </p:blipFill>
        <p:spPr>
          <a:xfrm>
            <a:off x="0" y="9652"/>
            <a:ext cx="12192000" cy="6858000"/>
          </a:xfrm>
          <a:prstGeom prst="rect">
            <a:avLst/>
          </a:prstGeom>
          <a:noFill/>
          <a:ln>
            <a:noFill/>
          </a:ln>
        </p:spPr>
      </p:pic>
      <p:pic>
        <p:nvPicPr>
          <p:cNvPr id="227" name="Google Shape;227;p40"/>
          <p:cNvPicPr preferRelativeResize="0"/>
          <p:nvPr/>
        </p:nvPicPr>
        <p:blipFill rotWithShape="1">
          <a:blip r:embed="rId3">
            <a:alphaModFix/>
          </a:blip>
          <a:srcRect/>
          <a:stretch/>
        </p:blipFill>
        <p:spPr>
          <a:xfrm>
            <a:off x="0" y="5062"/>
            <a:ext cx="12192000" cy="825500"/>
          </a:xfrm>
          <a:prstGeom prst="rect">
            <a:avLst/>
          </a:prstGeom>
          <a:noFill/>
          <a:ln>
            <a:noFill/>
          </a:ln>
        </p:spPr>
      </p:pic>
      <p:pic>
        <p:nvPicPr>
          <p:cNvPr id="228" name="Google Shape;228;p40" descr="Immagine che contiene testo, clipart&#10;&#10;Descrizione generata automaticamente"/>
          <p:cNvPicPr preferRelativeResize="0"/>
          <p:nvPr/>
        </p:nvPicPr>
        <p:blipFill rotWithShape="1">
          <a:blip r:embed="rId4">
            <a:alphaModFix/>
          </a:blip>
          <a:srcRect/>
          <a:stretch/>
        </p:blipFill>
        <p:spPr>
          <a:xfrm>
            <a:off x="10940198" y="223295"/>
            <a:ext cx="965603" cy="3843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Indice">
  <p:cSld name="1_Indice">
    <p:bg>
      <p:bgPr>
        <a:solidFill>
          <a:schemeClr val="lt1"/>
        </a:solidFill>
        <a:effectLst/>
      </p:bgPr>
    </p:bg>
    <p:spTree>
      <p:nvGrpSpPr>
        <p:cNvPr id="1" name="Shape 229"/>
        <p:cNvGrpSpPr/>
        <p:nvPr/>
      </p:nvGrpSpPr>
      <p:grpSpPr>
        <a:xfrm>
          <a:off x="0" y="0"/>
          <a:ext cx="0" cy="0"/>
          <a:chOff x="0" y="0"/>
          <a:chExt cx="0" cy="0"/>
        </a:xfrm>
      </p:grpSpPr>
      <p:sp>
        <p:nvSpPr>
          <p:cNvPr id="230" name="Google Shape;230;p41"/>
          <p:cNvSpPr/>
          <p:nvPr/>
        </p:nvSpPr>
        <p:spPr>
          <a:xfrm>
            <a:off x="463552" y="463552"/>
            <a:ext cx="11265000" cy="593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997">
              <a:solidFill>
                <a:schemeClr val="lt1"/>
              </a:solidFill>
              <a:latin typeface="Calibri"/>
              <a:ea typeface="Calibri"/>
              <a:cs typeface="Calibri"/>
              <a:sym typeface="Calibri"/>
            </a:endParaRPr>
          </a:p>
        </p:txBody>
      </p:sp>
      <p:pic>
        <p:nvPicPr>
          <p:cNvPr id="231" name="Google Shape;231;p41"/>
          <p:cNvPicPr preferRelativeResize="0"/>
          <p:nvPr/>
        </p:nvPicPr>
        <p:blipFill rotWithShape="1">
          <a:blip r:embed="rId2">
            <a:alphaModFix/>
          </a:blip>
          <a:srcRect/>
          <a:stretch/>
        </p:blipFill>
        <p:spPr>
          <a:xfrm>
            <a:off x="11728451" y="6394450"/>
            <a:ext cx="463550" cy="463550"/>
          </a:xfrm>
          <a:prstGeom prst="rect">
            <a:avLst/>
          </a:prstGeom>
          <a:noFill/>
          <a:ln>
            <a:noFill/>
          </a:ln>
        </p:spPr>
      </p:pic>
      <p:sp>
        <p:nvSpPr>
          <p:cNvPr id="232" name="Google Shape;232;p41"/>
          <p:cNvSpPr txBox="1">
            <a:spLocks noGrp="1"/>
          </p:cNvSpPr>
          <p:nvPr>
            <p:ph type="body" idx="1"/>
          </p:nvPr>
        </p:nvSpPr>
        <p:spPr>
          <a:xfrm>
            <a:off x="661969" y="690840"/>
            <a:ext cx="9841200" cy="1110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997"/>
              </a:spcBef>
              <a:spcAft>
                <a:spcPts val="0"/>
              </a:spcAft>
              <a:buClr>
                <a:srgbClr val="0A3559"/>
              </a:buClr>
              <a:buSzPts val="2597"/>
              <a:buFont typeface="Arial"/>
              <a:buNone/>
              <a:defRPr sz="2597" b="1" i="0" u="none" strike="noStrike" cap="none">
                <a:solidFill>
                  <a:srgbClr val="0A3559"/>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33" name="Google Shape;233;p41"/>
          <p:cNvSpPr/>
          <p:nvPr/>
        </p:nvSpPr>
        <p:spPr>
          <a:xfrm>
            <a:off x="0" y="2"/>
            <a:ext cx="463500" cy="463500"/>
          </a:xfrm>
          <a:prstGeom prst="rect">
            <a:avLst/>
          </a:prstGeom>
          <a:solidFill>
            <a:srgbClr val="0A35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997">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 testo e immagine">
  <p:cSld name="Titolo + testo e immagine">
    <p:spTree>
      <p:nvGrpSpPr>
        <p:cNvPr id="1" name="Shape 20"/>
        <p:cNvGrpSpPr/>
        <p:nvPr/>
      </p:nvGrpSpPr>
      <p:grpSpPr>
        <a:xfrm>
          <a:off x="0" y="0"/>
          <a:ext cx="0" cy="0"/>
          <a:chOff x="0" y="0"/>
          <a:chExt cx="0" cy="0"/>
        </a:xfrm>
      </p:grpSpPr>
      <p:sp>
        <p:nvSpPr>
          <p:cNvPr id="21" name="Google Shape;21;p5"/>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5"/>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23" name="Google Shape;23;p5"/>
          <p:cNvSpPr txBox="1">
            <a:spLocks noGrp="1"/>
          </p:cNvSpPr>
          <p:nvPr>
            <p:ph type="body" idx="1"/>
          </p:nvPr>
        </p:nvSpPr>
        <p:spPr>
          <a:xfrm>
            <a:off x="720725" y="2214002"/>
            <a:ext cx="4173492" cy="31781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subTitle" idx="2"/>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25" name="Google Shape;25;p5"/>
          <p:cNvSpPr>
            <a:spLocks noGrp="1"/>
          </p:cNvSpPr>
          <p:nvPr>
            <p:ph type="pic" idx="3"/>
          </p:nvPr>
        </p:nvSpPr>
        <p:spPr>
          <a:xfrm>
            <a:off x="5181602" y="2214565"/>
            <a:ext cx="4683125" cy="3178175"/>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boxes + text below">
  <p:cSld name="two boxes + text below">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432000" y="324000"/>
            <a:ext cx="11307000" cy="594300"/>
          </a:xfrm>
          <a:prstGeom prst="rect">
            <a:avLst/>
          </a:prstGeom>
          <a:noFill/>
          <a:ln>
            <a:noFill/>
          </a:ln>
        </p:spPr>
        <p:txBody>
          <a:bodyPr spcFirstLastPara="1" wrap="square" lIns="91425" tIns="45700" rIns="91425" bIns="45700" anchor="ctr" anchorCtr="0">
            <a:noAutofit/>
          </a:bodyPr>
          <a:lstStyle>
            <a:lvl1pPr marR="0" lvl="0" algn="l">
              <a:lnSpc>
                <a:spcPct val="87500"/>
              </a:lnSpc>
              <a:spcBef>
                <a:spcPts val="0"/>
              </a:spcBef>
              <a:spcAft>
                <a:spcPts val="0"/>
              </a:spcAft>
              <a:buClr>
                <a:schemeClr val="dk2"/>
              </a:buClr>
              <a:buSzPts val="2400"/>
              <a:buFont typeface="Calibri"/>
              <a:buNone/>
              <a:defRPr sz="2400" b="0"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6" name="Google Shape;236;p42"/>
          <p:cNvSpPr txBox="1">
            <a:spLocks noGrp="1"/>
          </p:cNvSpPr>
          <p:nvPr>
            <p:ph type="body" idx="1"/>
          </p:nvPr>
        </p:nvSpPr>
        <p:spPr>
          <a:xfrm>
            <a:off x="431317" y="1080004"/>
            <a:ext cx="11307600" cy="435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997"/>
              </a:spcBef>
              <a:spcAft>
                <a:spcPts val="0"/>
              </a:spcAft>
              <a:buClr>
                <a:schemeClr val="accent5"/>
              </a:buClr>
              <a:buSzPts val="1500"/>
              <a:buFont typeface="Arial"/>
              <a:buNone/>
              <a:defRPr sz="1500" b="0" i="0" u="none" strike="noStrike" cap="none">
                <a:solidFill>
                  <a:schemeClr val="accent5"/>
                </a:solidFill>
                <a:latin typeface="Calibri"/>
                <a:ea typeface="Calibri"/>
                <a:cs typeface="Calibri"/>
                <a:sym typeface="Calibri"/>
              </a:defRPr>
            </a:lvl1pPr>
            <a:lvl2pPr marL="914400" marR="0" lvl="1"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2pPr>
            <a:lvl3pPr marL="1371600" marR="0" lvl="2"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3pPr>
            <a:lvl4pPr marL="1828800" marR="0" lvl="3"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4pPr>
            <a:lvl5pPr marL="2286000" marR="0" lvl="4"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37" name="Google Shape;237;p42"/>
          <p:cNvSpPr txBox="1">
            <a:spLocks noGrp="1"/>
          </p:cNvSpPr>
          <p:nvPr>
            <p:ph type="body" idx="2"/>
          </p:nvPr>
        </p:nvSpPr>
        <p:spPr>
          <a:xfrm>
            <a:off x="453650" y="5039258"/>
            <a:ext cx="11285400" cy="9471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1200"/>
              <a:buFont typeface="Arial"/>
              <a:buNone/>
              <a:defRPr sz="1200" b="0" i="0" u="none" strike="noStrike" cap="none">
                <a:solidFill>
                  <a:schemeClr val="dk2"/>
                </a:solidFill>
                <a:latin typeface="Calibri"/>
                <a:ea typeface="Calibri"/>
                <a:cs typeface="Calibri"/>
                <a:sym typeface="Calibri"/>
              </a:defRPr>
            </a:lvl1pPr>
            <a:lvl2pPr marL="914400" marR="0" lvl="1"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2pPr>
            <a:lvl3pPr marL="1371600" marR="0" lvl="2"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3pPr>
            <a:lvl4pPr marL="1828800" marR="0" lvl="3"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4pPr>
            <a:lvl5pPr marL="2286000" marR="0" lvl="4" indent="-314325" algn="l">
              <a:lnSpc>
                <a:spcPct val="90000"/>
              </a:lnSpc>
              <a:spcBef>
                <a:spcPts val="500"/>
              </a:spcBef>
              <a:spcAft>
                <a:spcPts val="0"/>
              </a:spcAft>
              <a:buClr>
                <a:srgbClr val="8C201B"/>
              </a:buClr>
              <a:buSzPts val="1350"/>
              <a:buFont typeface="Arial"/>
              <a:buChar char="•"/>
              <a:defRPr sz="1350" b="0" i="0" u="none" strike="noStrike" cap="none">
                <a:solidFill>
                  <a:srgbClr val="8C201B"/>
                </a:solidFill>
                <a:latin typeface="Arial"/>
                <a:ea typeface="Arial"/>
                <a:cs typeface="Arial"/>
                <a:sym typeface="Arial"/>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38" name="Google Shape;238;p42"/>
          <p:cNvSpPr txBox="1">
            <a:spLocks noGrp="1"/>
          </p:cNvSpPr>
          <p:nvPr>
            <p:ph type="body" idx="3"/>
          </p:nvPr>
        </p:nvSpPr>
        <p:spPr>
          <a:xfrm>
            <a:off x="431321" y="1587504"/>
            <a:ext cx="5546400" cy="32565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1"/>
              </a:buClr>
              <a:buSzPts val="2794"/>
              <a:buFont typeface="Arial"/>
              <a:buNone/>
              <a:defRPr sz="2794"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39" name="Google Shape;239;p42"/>
          <p:cNvSpPr txBox="1">
            <a:spLocks noGrp="1"/>
          </p:cNvSpPr>
          <p:nvPr>
            <p:ph type="body" idx="4"/>
          </p:nvPr>
        </p:nvSpPr>
        <p:spPr>
          <a:xfrm>
            <a:off x="6192744" y="1587504"/>
            <a:ext cx="5546400" cy="32565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1"/>
              </a:buClr>
              <a:buSzPts val="2794"/>
              <a:buFont typeface="Arial"/>
              <a:buNone/>
              <a:defRPr sz="2794" b="0" i="0" u="none" strike="noStrike" cap="none">
                <a:solidFill>
                  <a:schemeClr val="dk1"/>
                </a:solidFill>
                <a:latin typeface="Calibri"/>
                <a:ea typeface="Calibri"/>
                <a:cs typeface="Calibri"/>
                <a:sym typeface="Calibri"/>
              </a:defRPr>
            </a:lvl1pPr>
            <a:lvl2pPr marL="914400" marR="0" lvl="1" indent="-380746" algn="l">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40" name="Google Shape;240;p42"/>
          <p:cNvSpPr txBox="1">
            <a:spLocks noGrp="1"/>
          </p:cNvSpPr>
          <p:nvPr>
            <p:ph type="body" idx="5"/>
          </p:nvPr>
        </p:nvSpPr>
        <p:spPr>
          <a:xfrm>
            <a:off x="452969" y="6096445"/>
            <a:ext cx="3225600" cy="234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997"/>
              </a:spcBef>
              <a:spcAft>
                <a:spcPts val="0"/>
              </a:spcAft>
              <a:buClr>
                <a:schemeClr val="dk2"/>
              </a:buClr>
              <a:buSzPts val="750"/>
              <a:buFont typeface="Arial"/>
              <a:buNone/>
              <a:defRPr sz="750" b="0" i="0" u="none" strike="noStrike" cap="none">
                <a:solidFill>
                  <a:schemeClr val="dk2"/>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esto">
  <p:cSld name="Solo testo">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720725" y="1620002"/>
            <a:ext cx="9144000" cy="36312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28" name="Google Shape;28;p6"/>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olo su due righe + testo">
  <p:cSld name="Titolo su due righe + testo">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720000" y="709107"/>
            <a:ext cx="9144000" cy="912768"/>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594"/>
              <a:buFont typeface="Calibri"/>
              <a:buNone/>
              <a:defRPr sz="2594"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7"/>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32" name="Google Shape;32;p7"/>
          <p:cNvSpPr txBox="1">
            <a:spLocks noGrp="1"/>
          </p:cNvSpPr>
          <p:nvPr>
            <p:ph type="body" idx="1"/>
          </p:nvPr>
        </p:nvSpPr>
        <p:spPr>
          <a:xfrm>
            <a:off x="720725" y="2340002"/>
            <a:ext cx="9144000" cy="31781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2755"/>
              </a:buClr>
              <a:buSzPts val="1597"/>
              <a:buFont typeface="Arial"/>
              <a:buNone/>
              <a:defRPr sz="1597" b="0" i="0" u="none" strike="noStrike" cap="none">
                <a:solidFill>
                  <a:srgbClr val="002755"/>
                </a:solidFill>
                <a:latin typeface="Calibri"/>
                <a:ea typeface="Calibri"/>
                <a:cs typeface="Calibri"/>
                <a:sym typeface="Calibri"/>
              </a:defRPr>
            </a:lvl1pPr>
            <a:lvl2pPr marL="914400" marR="0" lvl="1" indent="-380746" algn="l" rtl="0">
              <a:lnSpc>
                <a:spcPct val="90000"/>
              </a:lnSpc>
              <a:spcBef>
                <a:spcPts val="500"/>
              </a:spcBef>
              <a:spcAft>
                <a:spcPts val="0"/>
              </a:spcAft>
              <a:buClr>
                <a:schemeClr val="dk1"/>
              </a:buClr>
              <a:buSzPts val="2396"/>
              <a:buFont typeface="Arial"/>
              <a:buChar char="•"/>
              <a:defRPr sz="2396" b="0" i="0" u="none" strike="noStrike" cap="none">
                <a:solidFill>
                  <a:schemeClr val="dk1"/>
                </a:solidFill>
                <a:latin typeface="Calibri"/>
                <a:ea typeface="Calibri"/>
                <a:cs typeface="Calibri"/>
                <a:sym typeface="Calibri"/>
              </a:defRPr>
            </a:lvl2pPr>
            <a:lvl3pPr marL="1371600" marR="0" lvl="2" indent="-355345" algn="l" rtl="0">
              <a:lnSpc>
                <a:spcPct val="90000"/>
              </a:lnSpc>
              <a:spcBef>
                <a:spcPts val="500"/>
              </a:spcBef>
              <a:spcAft>
                <a:spcPts val="0"/>
              </a:spcAft>
              <a:buClr>
                <a:schemeClr val="dk1"/>
              </a:buClr>
              <a:buSzPts val="1996"/>
              <a:buFont typeface="Arial"/>
              <a:buChar char="•"/>
              <a:defRPr sz="1995" b="0" i="0" u="none" strike="noStrike" cap="none">
                <a:solidFill>
                  <a:schemeClr val="dk1"/>
                </a:solidFill>
                <a:latin typeface="Calibri"/>
                <a:ea typeface="Calibri"/>
                <a:cs typeface="Calibri"/>
                <a:sym typeface="Calibri"/>
              </a:defRPr>
            </a:lvl3pPr>
            <a:lvl4pPr marL="1828800" marR="0" lvl="3"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4pPr>
            <a:lvl5pPr marL="2286000" marR="0" lvl="4"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33" name="Google Shape;33;p7"/>
          <p:cNvSpPr txBox="1">
            <a:spLocks noGrp="1"/>
          </p:cNvSpPr>
          <p:nvPr>
            <p:ph type="subTitle" idx="2"/>
          </p:nvPr>
        </p:nvSpPr>
        <p:spPr>
          <a:xfrm>
            <a:off x="720000" y="1672347"/>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896"/>
              <a:buFont typeface="Arial"/>
              <a:buNone/>
              <a:defRPr sz="18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olo + elenco puntato">
  <p:cSld name="Titolo + elenco puntato">
    <p:spTree>
      <p:nvGrpSpPr>
        <p:cNvPr id="1" name="Shape 34"/>
        <p:cNvGrpSpPr/>
        <p:nvPr/>
      </p:nvGrpSpPr>
      <p:grpSpPr>
        <a:xfrm>
          <a:off x="0" y="0"/>
          <a:ext cx="0" cy="0"/>
          <a:chOff x="0" y="0"/>
          <a:chExt cx="0" cy="0"/>
        </a:xfrm>
      </p:grpSpPr>
      <p:sp>
        <p:nvSpPr>
          <p:cNvPr id="35" name="Google Shape;35;p8"/>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36" name="Google Shape;36;p8"/>
          <p:cNvSpPr txBox="1">
            <a:spLocks noGrp="1"/>
          </p:cNvSpPr>
          <p:nvPr>
            <p:ph type="body" idx="1"/>
          </p:nvPr>
        </p:nvSpPr>
        <p:spPr>
          <a:xfrm>
            <a:off x="720001" y="2215575"/>
            <a:ext cx="9144000" cy="3012209"/>
          </a:xfrm>
          <a:prstGeom prst="rect">
            <a:avLst/>
          </a:prstGeom>
          <a:noFill/>
          <a:ln>
            <a:noFill/>
          </a:ln>
        </p:spPr>
        <p:txBody>
          <a:bodyPr spcFirstLastPara="1" wrap="square" lIns="91425" tIns="45700" rIns="91425" bIns="45700" anchor="t" anchorCtr="0">
            <a:noAutofit/>
          </a:bodyPr>
          <a:lstStyle>
            <a:lvl1pPr marL="457200" marR="0" lvl="0" indent="-330009" algn="l" rtl="0">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rtl="0">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317246" algn="l" rtl="0">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3pPr>
            <a:lvl4pPr marL="1828800" marR="0" lvl="3"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37" name="Google Shape;37;p8"/>
          <p:cNvSpPr txBox="1">
            <a:spLocks noGrp="1"/>
          </p:cNvSpPr>
          <p:nvPr>
            <p:ph type="body" idx="2"/>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38" name="Google Shape;38;p8"/>
          <p:cNvSpPr txBox="1">
            <a:spLocks noGrp="1"/>
          </p:cNvSpPr>
          <p:nvPr>
            <p:ph type="subTitle" idx="3"/>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39" name="Google Shape;39;p8"/>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olo + elenco puntato (doppia colonna)">
  <p:cSld name="Titolo + elenco puntato (doppia colonna)">
    <p:spTree>
      <p:nvGrpSpPr>
        <p:cNvPr id="1" name="Shape 40"/>
        <p:cNvGrpSpPr/>
        <p:nvPr/>
      </p:nvGrpSpPr>
      <p:grpSpPr>
        <a:xfrm>
          <a:off x="0" y="0"/>
          <a:ext cx="0" cy="0"/>
          <a:chOff x="0" y="0"/>
          <a:chExt cx="0" cy="0"/>
        </a:xfrm>
      </p:grpSpPr>
      <p:sp>
        <p:nvSpPr>
          <p:cNvPr id="41" name="Google Shape;41;p9"/>
          <p:cNvSpPr txBox="1">
            <a:spLocks noGrp="1"/>
          </p:cNvSpPr>
          <p:nvPr>
            <p:ph type="body" idx="1"/>
          </p:nvPr>
        </p:nvSpPr>
        <p:spPr>
          <a:xfrm>
            <a:off x="720001" y="2215575"/>
            <a:ext cx="4692508" cy="3187700"/>
          </a:xfrm>
          <a:prstGeom prst="rect">
            <a:avLst/>
          </a:prstGeom>
          <a:noFill/>
          <a:ln>
            <a:noFill/>
          </a:ln>
        </p:spPr>
        <p:txBody>
          <a:bodyPr spcFirstLastPara="1" wrap="square" lIns="91425" tIns="45700" rIns="91425" bIns="45700" anchor="t" anchorCtr="0">
            <a:noAutofit/>
          </a:bodyPr>
          <a:lstStyle>
            <a:lvl1pPr marL="457200" marR="0" lvl="0" indent="-330009" algn="l" rtl="0">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rtl="0">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2"/>
              </a:buClr>
              <a:buSzPts val="1396"/>
              <a:buFont typeface="Arial"/>
              <a:buNone/>
              <a:defRPr sz="1396" b="0" i="0" u="none" strike="noStrike" cap="none">
                <a:solidFill>
                  <a:srgbClr val="002755"/>
                </a:solidFill>
                <a:latin typeface="Calibri"/>
                <a:ea typeface="Calibri"/>
                <a:cs typeface="Calibri"/>
                <a:sym typeface="Calibri"/>
              </a:defRPr>
            </a:lvl3pPr>
            <a:lvl4pPr marL="1828800" marR="0" lvl="3"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42" name="Google Shape;42;p9"/>
          <p:cNvSpPr txBox="1">
            <a:spLocks noGrp="1"/>
          </p:cNvSpPr>
          <p:nvPr>
            <p:ph type="body" idx="2"/>
          </p:nvPr>
        </p:nvSpPr>
        <p:spPr>
          <a:xfrm>
            <a:off x="5758437" y="2215575"/>
            <a:ext cx="4692508" cy="3187700"/>
          </a:xfrm>
          <a:prstGeom prst="rect">
            <a:avLst/>
          </a:prstGeom>
          <a:noFill/>
          <a:ln>
            <a:noFill/>
          </a:ln>
        </p:spPr>
        <p:txBody>
          <a:bodyPr spcFirstLastPara="1" wrap="square" lIns="91425" tIns="45700" rIns="91425" bIns="45700" anchor="t" anchorCtr="0">
            <a:noAutofit/>
          </a:bodyPr>
          <a:lstStyle>
            <a:lvl1pPr marL="457200" marR="0" lvl="0" indent="-330009" algn="l" rtl="0">
              <a:lnSpc>
                <a:spcPct val="100000"/>
              </a:lnSpc>
              <a:spcBef>
                <a:spcPts val="997"/>
              </a:spcBef>
              <a:spcAft>
                <a:spcPts val="0"/>
              </a:spcAft>
              <a:buClr>
                <a:schemeClr val="dk2"/>
              </a:buClr>
              <a:buSzPts val="1597"/>
              <a:buFont typeface="Arial"/>
              <a:buChar char="•"/>
              <a:defRPr sz="1597" b="0" i="0" u="none" strike="noStrike" cap="none">
                <a:solidFill>
                  <a:srgbClr val="002755"/>
                </a:solidFill>
                <a:latin typeface="Calibri"/>
                <a:ea typeface="Calibri"/>
                <a:cs typeface="Calibri"/>
                <a:sym typeface="Calibri"/>
              </a:defRPr>
            </a:lvl1pPr>
            <a:lvl2pPr marL="914400" marR="0" lvl="1" indent="-317246" algn="l" rtl="0">
              <a:lnSpc>
                <a:spcPct val="100000"/>
              </a:lnSpc>
              <a:spcBef>
                <a:spcPts val="500"/>
              </a:spcBef>
              <a:spcAft>
                <a:spcPts val="0"/>
              </a:spcAft>
              <a:buClr>
                <a:schemeClr val="dk2"/>
              </a:buClr>
              <a:buSzPts val="1396"/>
              <a:buFont typeface="Arial"/>
              <a:buChar char="•"/>
              <a:defRPr sz="1396" b="0" i="0" u="none" strike="noStrike" cap="none">
                <a:solidFill>
                  <a:srgbClr val="002755"/>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2"/>
              </a:buClr>
              <a:buSzPts val="1396"/>
              <a:buFont typeface="Arial"/>
              <a:buNone/>
              <a:defRPr sz="1396" b="0" i="0" u="none" strike="noStrike" cap="none">
                <a:solidFill>
                  <a:srgbClr val="002755"/>
                </a:solidFill>
                <a:latin typeface="Calibri"/>
                <a:ea typeface="Calibri"/>
                <a:cs typeface="Calibri"/>
                <a:sym typeface="Calibri"/>
              </a:defRPr>
            </a:lvl3pPr>
            <a:lvl4pPr marL="1828800" marR="0" lvl="3"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43" name="Google Shape;43;p9"/>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44" name="Google Shape;44;p9"/>
          <p:cNvSpPr txBox="1">
            <a:spLocks noGrp="1"/>
          </p:cNvSpPr>
          <p:nvPr>
            <p:ph type="subTitle" idx="3"/>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45" name="Google Shape;45;p9"/>
          <p:cNvSpPr txBox="1">
            <a:spLocks noGrp="1"/>
          </p:cNvSpPr>
          <p:nvPr>
            <p:ph type="body" idx="4"/>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46" name="Google Shape;46;p9"/>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olo + elenco numerato (doppia colonna)">
  <p:cSld name="Titolo + elenco numerato (doppia colonna)">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20001" y="2215575"/>
            <a:ext cx="4692508" cy="3187700"/>
          </a:xfrm>
          <a:prstGeom prst="rect">
            <a:avLst/>
          </a:prstGeom>
          <a:noFill/>
          <a:ln>
            <a:noFill/>
          </a:ln>
        </p:spPr>
        <p:txBody>
          <a:bodyPr spcFirstLastPara="1" wrap="square" lIns="91425" tIns="45700" rIns="91425" bIns="45700" anchor="t" anchorCtr="0">
            <a:noAutofit/>
          </a:bodyPr>
          <a:lstStyle>
            <a:lvl1pPr marL="457200" marR="0" lvl="0" indent="-330009" algn="l" rtl="0">
              <a:lnSpc>
                <a:spcPct val="100000"/>
              </a:lnSpc>
              <a:spcBef>
                <a:spcPts val="997"/>
              </a:spcBef>
              <a:spcAft>
                <a:spcPts val="0"/>
              </a:spcAft>
              <a:buClr>
                <a:schemeClr val="dk2"/>
              </a:buClr>
              <a:buSzPts val="1597"/>
              <a:buFont typeface="Calibri"/>
              <a:buAutoNum type="arabicPeriod"/>
              <a:defRPr sz="1597" b="0" i="0" u="none" strike="noStrike" cap="none">
                <a:solidFill>
                  <a:srgbClr val="002755"/>
                </a:solidFill>
                <a:latin typeface="Calibri"/>
                <a:ea typeface="Calibri"/>
                <a:cs typeface="Calibri"/>
                <a:sym typeface="Calibri"/>
              </a:defRPr>
            </a:lvl1pPr>
            <a:lvl2pPr marL="914400" marR="0" lvl="1" indent="-317246" algn="l" rtl="0">
              <a:lnSpc>
                <a:spcPct val="100000"/>
              </a:lnSpc>
              <a:spcBef>
                <a:spcPts val="500"/>
              </a:spcBef>
              <a:spcAft>
                <a:spcPts val="0"/>
              </a:spcAft>
              <a:buClr>
                <a:schemeClr val="dk2"/>
              </a:buClr>
              <a:buSzPts val="1396"/>
              <a:buFont typeface="Calibri"/>
              <a:buAutoNum type="alphaLcPeriod"/>
              <a:defRPr sz="1396" b="0" i="0" u="none" strike="noStrike" cap="none">
                <a:solidFill>
                  <a:srgbClr val="002755"/>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3pPr>
            <a:lvl4pPr marL="1828800" marR="0" lvl="3"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body" idx="2"/>
          </p:nvPr>
        </p:nvSpPr>
        <p:spPr>
          <a:xfrm>
            <a:off x="5758437" y="2215575"/>
            <a:ext cx="4692508" cy="3187700"/>
          </a:xfrm>
          <a:prstGeom prst="rect">
            <a:avLst/>
          </a:prstGeom>
          <a:noFill/>
          <a:ln>
            <a:noFill/>
          </a:ln>
        </p:spPr>
        <p:txBody>
          <a:bodyPr spcFirstLastPara="1" wrap="square" lIns="91425" tIns="45700" rIns="91425" bIns="45700" anchor="t" anchorCtr="0">
            <a:noAutofit/>
          </a:bodyPr>
          <a:lstStyle>
            <a:lvl1pPr marL="457200" marR="0" lvl="0" indent="-330009" algn="l" rtl="0">
              <a:lnSpc>
                <a:spcPct val="100000"/>
              </a:lnSpc>
              <a:spcBef>
                <a:spcPts val="997"/>
              </a:spcBef>
              <a:spcAft>
                <a:spcPts val="0"/>
              </a:spcAft>
              <a:buClr>
                <a:schemeClr val="dk2"/>
              </a:buClr>
              <a:buSzPts val="1597"/>
              <a:buFont typeface="Calibri"/>
              <a:buAutoNum type="arabicPeriod"/>
              <a:defRPr sz="1597" b="0" i="0" u="none" strike="noStrike" cap="none">
                <a:solidFill>
                  <a:srgbClr val="002755"/>
                </a:solidFill>
                <a:latin typeface="Calibri"/>
                <a:ea typeface="Calibri"/>
                <a:cs typeface="Calibri"/>
                <a:sym typeface="Calibri"/>
              </a:defRPr>
            </a:lvl1pPr>
            <a:lvl2pPr marL="914400" marR="0" lvl="1" indent="-317246" algn="l" rtl="0">
              <a:lnSpc>
                <a:spcPct val="100000"/>
              </a:lnSpc>
              <a:spcBef>
                <a:spcPts val="500"/>
              </a:spcBef>
              <a:spcAft>
                <a:spcPts val="0"/>
              </a:spcAft>
              <a:buClr>
                <a:schemeClr val="dk2"/>
              </a:buClr>
              <a:buSzPts val="1396"/>
              <a:buFont typeface="Calibri"/>
              <a:buAutoNum type="alphaLcPeriod"/>
              <a:defRPr sz="1396" b="0" i="0" u="none" strike="noStrike" cap="none">
                <a:solidFill>
                  <a:srgbClr val="002755"/>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2"/>
              </a:buClr>
              <a:buSzPts val="1396"/>
              <a:buFont typeface="Arial"/>
              <a:buNone/>
              <a:defRPr sz="1396" b="0" i="0" u="none" strike="noStrike" cap="none">
                <a:solidFill>
                  <a:schemeClr val="dk2"/>
                </a:solidFill>
                <a:latin typeface="Calibri"/>
                <a:ea typeface="Calibri"/>
                <a:cs typeface="Calibri"/>
                <a:sym typeface="Calibri"/>
              </a:defRPr>
            </a:lvl3pPr>
            <a:lvl4pPr marL="1828800" marR="0" lvl="3"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4pPr>
            <a:lvl5pPr marL="2286000" marR="0" lvl="4" indent="-330009" algn="l" rtl="0">
              <a:lnSpc>
                <a:spcPct val="90000"/>
              </a:lnSpc>
              <a:spcBef>
                <a:spcPts val="500"/>
              </a:spcBef>
              <a:spcAft>
                <a:spcPts val="0"/>
              </a:spcAft>
              <a:buClr>
                <a:schemeClr val="dk1"/>
              </a:buClr>
              <a:buSzPts val="1597"/>
              <a:buFont typeface="Arial"/>
              <a:buChar char="•"/>
              <a:defRPr sz="1597" b="0" i="0" u="none" strike="noStrike" cap="none">
                <a:solidFill>
                  <a:schemeClr val="dk1"/>
                </a:solidFill>
                <a:latin typeface="Arial"/>
                <a:ea typeface="Arial"/>
                <a:cs typeface="Arial"/>
                <a:sym typeface="Arial"/>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50" name="Google Shape;50;p10"/>
          <p:cNvSpPr txBox="1"/>
          <p:nvPr/>
        </p:nvSpPr>
        <p:spPr>
          <a:xfrm>
            <a:off x="631430" y="6355418"/>
            <a:ext cx="834123" cy="234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897"/>
              <a:buFont typeface="Arial"/>
              <a:buNone/>
            </a:pPr>
            <a:fld id="{00000000-1234-1234-1234-123412341234}" type="slidenum">
              <a:rPr lang="it-IT" sz="897" b="0" i="0">
                <a:solidFill>
                  <a:schemeClr val="lt1"/>
                </a:solidFill>
                <a:latin typeface="Calibri"/>
                <a:ea typeface="Calibri"/>
                <a:cs typeface="Calibri"/>
                <a:sym typeface="Calibri"/>
              </a:rPr>
              <a:t>‹N›</a:t>
            </a:fld>
            <a:endParaRPr sz="897" b="0" i="0">
              <a:solidFill>
                <a:schemeClr val="lt1"/>
              </a:solidFill>
              <a:latin typeface="Calibri"/>
              <a:ea typeface="Calibri"/>
              <a:cs typeface="Calibri"/>
              <a:sym typeface="Calibri"/>
            </a:endParaRPr>
          </a:p>
        </p:txBody>
      </p:sp>
      <p:sp>
        <p:nvSpPr>
          <p:cNvPr id="51" name="Google Shape;51;p10"/>
          <p:cNvSpPr txBox="1">
            <a:spLocks noGrp="1"/>
          </p:cNvSpPr>
          <p:nvPr>
            <p:ph type="subTitle" idx="3"/>
          </p:nvPr>
        </p:nvSpPr>
        <p:spPr>
          <a:xfrm>
            <a:off x="720000" y="1440000"/>
            <a:ext cx="9144000" cy="35112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97"/>
              </a:spcBef>
              <a:spcAft>
                <a:spcPts val="0"/>
              </a:spcAft>
              <a:buClr>
                <a:srgbClr val="002755"/>
              </a:buClr>
              <a:buSzPts val="1996"/>
              <a:buFont typeface="Arial"/>
              <a:buNone/>
              <a:defRPr sz="1995" b="0" i="0" u="none" strike="noStrike" cap="none">
                <a:solidFill>
                  <a:srgbClr val="002755"/>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1996"/>
              <a:buFont typeface="Arial"/>
              <a:buNone/>
              <a:defRPr sz="1995"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796"/>
              <a:buFont typeface="Arial"/>
              <a:buNone/>
              <a:defRPr sz="1795"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597"/>
              <a:buFont typeface="Arial"/>
              <a:buNone/>
              <a:defRPr sz="1597" b="0" i="0" u="none" strike="noStrike" cap="none">
                <a:solidFill>
                  <a:schemeClr val="dk1"/>
                </a:solidFill>
                <a:latin typeface="Calibri"/>
                <a:ea typeface="Calibri"/>
                <a:cs typeface="Calibri"/>
                <a:sym typeface="Calibri"/>
              </a:defRPr>
            </a:lvl9pPr>
          </a:lstStyle>
          <a:p>
            <a:endParaRPr/>
          </a:p>
        </p:txBody>
      </p:sp>
      <p:sp>
        <p:nvSpPr>
          <p:cNvPr id="52" name="Google Shape;52;p10"/>
          <p:cNvSpPr txBox="1">
            <a:spLocks noGrp="1"/>
          </p:cNvSpPr>
          <p:nvPr>
            <p:ph type="body" idx="4"/>
          </p:nvPr>
        </p:nvSpPr>
        <p:spPr>
          <a:xfrm>
            <a:off x="720002" y="5592770"/>
            <a:ext cx="3225499" cy="2349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97"/>
              </a:spcBef>
              <a:spcAft>
                <a:spcPts val="0"/>
              </a:spcAft>
              <a:buClr>
                <a:schemeClr val="dk2"/>
              </a:buClr>
              <a:buSzPts val="997"/>
              <a:buFont typeface="Arial"/>
              <a:buNone/>
              <a:defRPr sz="997"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997"/>
              <a:buFont typeface="Arial"/>
              <a:buNone/>
              <a:defRPr sz="997" b="0" i="0" u="none" strike="noStrike" cap="none">
                <a:solidFill>
                  <a:schemeClr val="dk1"/>
                </a:solidFill>
                <a:latin typeface="Calibri"/>
                <a:ea typeface="Calibri"/>
                <a:cs typeface="Calibri"/>
                <a:sym typeface="Calibri"/>
              </a:defRPr>
            </a:lvl5pPr>
            <a:lvl6pPr marL="2743200" marR="0" lvl="5"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6pPr>
            <a:lvl7pPr marL="3200400" marR="0" lvl="6" indent="-342645"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7pPr>
            <a:lvl8pPr marL="3657600" marR="0" lvl="7"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8pPr>
            <a:lvl9pPr marL="4114800" marR="0" lvl="8" indent="-342646" algn="l" rtl="0">
              <a:lnSpc>
                <a:spcPct val="90000"/>
              </a:lnSpc>
              <a:spcBef>
                <a:spcPts val="500"/>
              </a:spcBef>
              <a:spcAft>
                <a:spcPts val="0"/>
              </a:spcAft>
              <a:buClr>
                <a:schemeClr val="dk1"/>
              </a:buClr>
              <a:buSzPts val="1796"/>
              <a:buFont typeface="Arial"/>
              <a:buChar char="•"/>
              <a:defRPr sz="1795" b="0" i="0" u="none" strike="noStrike" cap="none">
                <a:solidFill>
                  <a:schemeClr val="dk1"/>
                </a:solidFill>
                <a:latin typeface="Calibri"/>
                <a:ea typeface="Calibri"/>
                <a:cs typeface="Calibri"/>
                <a:sym typeface="Calibri"/>
              </a:defRPr>
            </a:lvl9pPr>
          </a:lstStyle>
          <a:p>
            <a:endParaRPr/>
          </a:p>
        </p:txBody>
      </p:sp>
      <p:sp>
        <p:nvSpPr>
          <p:cNvPr id="53" name="Google Shape;53;p10"/>
          <p:cNvSpPr txBox="1">
            <a:spLocks noGrp="1"/>
          </p:cNvSpPr>
          <p:nvPr>
            <p:ph type="ctrTitle"/>
          </p:nvPr>
        </p:nvSpPr>
        <p:spPr>
          <a:xfrm>
            <a:off x="720000" y="900002"/>
            <a:ext cx="9144000" cy="48952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2755"/>
              </a:buClr>
              <a:buSzPts val="2993"/>
              <a:buFont typeface="Calibri"/>
              <a:buNone/>
              <a:defRPr sz="2993" b="1" i="0" u="none" strike="noStrike" cap="none">
                <a:solidFill>
                  <a:srgbClr val="00275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12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jp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102"/>
          <p:cNvPicPr preferRelativeResize="0"/>
          <p:nvPr/>
        </p:nvPicPr>
        <p:blipFill rotWithShape="1">
          <a:blip r:embed="rId3">
            <a:alphaModFix/>
          </a:blip>
          <a:srcRect/>
          <a:stretch/>
        </p:blipFill>
        <p:spPr>
          <a:xfrm>
            <a:off x="-39600" y="-3050"/>
            <a:ext cx="12271198" cy="6858000"/>
          </a:xfrm>
          <a:prstGeom prst="rect">
            <a:avLst/>
          </a:prstGeom>
          <a:noFill/>
          <a:ln>
            <a:noFill/>
          </a:ln>
        </p:spPr>
      </p:pic>
      <p:sp>
        <p:nvSpPr>
          <p:cNvPr id="863" name="Google Shape;863;p102"/>
          <p:cNvSpPr txBox="1">
            <a:spLocks noGrp="1"/>
          </p:cNvSpPr>
          <p:nvPr>
            <p:ph type="title"/>
          </p:nvPr>
        </p:nvSpPr>
        <p:spPr>
          <a:xfrm>
            <a:off x="1036650" y="3123288"/>
            <a:ext cx="10118700" cy="1612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1"/>
              </a:buClr>
              <a:buSzPts val="4500"/>
              <a:buFont typeface="Calibri"/>
              <a:buNone/>
            </a:pPr>
            <a:r>
              <a:rPr lang="it-IT" sz="4600"/>
              <a:t>Leveraging Large Language Models for Marketing Analytics</a:t>
            </a:r>
            <a:endParaRPr sz="4600"/>
          </a:p>
        </p:txBody>
      </p:sp>
      <p:pic>
        <p:nvPicPr>
          <p:cNvPr id="864" name="Google Shape;864;p102" descr="Immagine che contiene testo, clipart&#10;&#10;Descrizione generata automaticamente"/>
          <p:cNvPicPr preferRelativeResize="0"/>
          <p:nvPr/>
        </p:nvPicPr>
        <p:blipFill rotWithShape="1">
          <a:blip r:embed="rId4">
            <a:alphaModFix/>
          </a:blip>
          <a:srcRect/>
          <a:stretch/>
        </p:blipFill>
        <p:spPr>
          <a:xfrm>
            <a:off x="4838111" y="2121908"/>
            <a:ext cx="2515778" cy="10013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11"/>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Specialized Classification Block</a:t>
            </a:r>
            <a:endParaRPr sz="3200" b="1">
              <a:solidFill>
                <a:srgbClr val="002060"/>
              </a:solidFill>
              <a:latin typeface="Calibri"/>
              <a:ea typeface="Calibri"/>
              <a:cs typeface="Calibri"/>
              <a:sym typeface="Calibri"/>
            </a:endParaRPr>
          </a:p>
        </p:txBody>
      </p:sp>
      <p:pic>
        <p:nvPicPr>
          <p:cNvPr id="955" name="Google Shape;955;p111"/>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56" name="Google Shape;956;p111"/>
          <p:cNvSpPr txBox="1"/>
          <p:nvPr/>
        </p:nvSpPr>
        <p:spPr>
          <a:xfrm>
            <a:off x="279150" y="1721100"/>
            <a:ext cx="10493700" cy="508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it-IT" sz="2500">
                <a:solidFill>
                  <a:schemeClr val="dk1"/>
                </a:solidFill>
                <a:latin typeface="Calibri"/>
                <a:ea typeface="Calibri"/>
                <a:cs typeface="Calibri"/>
                <a:sym typeface="Calibri"/>
              </a:rPr>
              <a:t>The specialized model classification block comprises </a:t>
            </a:r>
            <a:r>
              <a:rPr lang="it-IT" sz="2500" b="1">
                <a:solidFill>
                  <a:schemeClr val="dk1"/>
                </a:solidFill>
                <a:latin typeface="Calibri"/>
                <a:ea typeface="Calibri"/>
                <a:cs typeface="Calibri"/>
                <a:sym typeface="Calibri"/>
              </a:rPr>
              <a:t>one main component</a:t>
            </a:r>
            <a:r>
              <a:rPr lang="it-IT"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p:txBody>
      </p:sp>
      <p:grpSp>
        <p:nvGrpSpPr>
          <p:cNvPr id="957" name="Google Shape;957;p111"/>
          <p:cNvGrpSpPr/>
          <p:nvPr/>
        </p:nvGrpSpPr>
        <p:grpSpPr>
          <a:xfrm>
            <a:off x="766388" y="2380175"/>
            <a:ext cx="10711425" cy="2756732"/>
            <a:chOff x="304800" y="2434250"/>
            <a:chExt cx="10711425" cy="2756732"/>
          </a:xfrm>
        </p:grpSpPr>
        <p:sp>
          <p:nvSpPr>
            <p:cNvPr id="958" name="Google Shape;958;p111"/>
            <p:cNvSpPr txBox="1"/>
            <p:nvPr/>
          </p:nvSpPr>
          <p:spPr>
            <a:xfrm>
              <a:off x="4869225" y="3120975"/>
              <a:ext cx="6147000" cy="138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it-IT" sz="2500" b="1">
                  <a:solidFill>
                    <a:schemeClr val="dk1"/>
                  </a:solidFill>
                  <a:latin typeface="Calibri"/>
                  <a:ea typeface="Calibri"/>
                  <a:cs typeface="Calibri"/>
                  <a:sym typeface="Calibri"/>
                </a:rPr>
                <a:t>Specialized BERT-base Model: </a:t>
              </a:r>
              <a:r>
                <a:rPr lang="it-IT" sz="2500">
                  <a:solidFill>
                    <a:schemeClr val="dk1"/>
                  </a:solidFill>
                  <a:latin typeface="Calibri"/>
                  <a:ea typeface="Calibri"/>
                  <a:cs typeface="Calibri"/>
                  <a:sym typeface="Calibri"/>
                </a:rPr>
                <a:t>Takes reviews or comments as input and generates a response based on the specific task.</a:t>
              </a:r>
              <a:endParaRPr sz="2500">
                <a:solidFill>
                  <a:schemeClr val="dk1"/>
                </a:solidFill>
                <a:latin typeface="Calibri"/>
                <a:ea typeface="Calibri"/>
                <a:cs typeface="Calibri"/>
                <a:sym typeface="Calibri"/>
              </a:endParaRPr>
            </a:p>
          </p:txBody>
        </p:sp>
        <p:pic>
          <p:nvPicPr>
            <p:cNvPr id="959" name="Google Shape;959;p111"/>
            <p:cNvPicPr preferRelativeResize="0"/>
            <p:nvPr/>
          </p:nvPicPr>
          <p:blipFill>
            <a:blip r:embed="rId4">
              <a:alphaModFix/>
            </a:blip>
            <a:stretch>
              <a:fillRect/>
            </a:stretch>
          </p:blipFill>
          <p:spPr>
            <a:xfrm>
              <a:off x="304800" y="2434250"/>
              <a:ext cx="4564425" cy="2756732"/>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12"/>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Specialized Models</a:t>
            </a:r>
            <a:endParaRPr sz="3200" b="1">
              <a:solidFill>
                <a:srgbClr val="002060"/>
              </a:solidFill>
              <a:latin typeface="Calibri"/>
              <a:ea typeface="Calibri"/>
              <a:cs typeface="Calibri"/>
              <a:sym typeface="Calibri"/>
            </a:endParaRPr>
          </a:p>
        </p:txBody>
      </p:sp>
      <p:pic>
        <p:nvPicPr>
          <p:cNvPr id="966" name="Google Shape;966;p112"/>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67" name="Google Shape;967;p112"/>
          <p:cNvSpPr txBox="1"/>
          <p:nvPr/>
        </p:nvSpPr>
        <p:spPr>
          <a:xfrm>
            <a:off x="4016438" y="1984625"/>
            <a:ext cx="7359300" cy="28887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Sentiment Classification</a:t>
            </a:r>
            <a:endParaRPr sz="2500" b="1">
              <a:solidFill>
                <a:schemeClr val="dk1"/>
              </a:solidFill>
              <a:latin typeface="Calibri"/>
              <a:ea typeface="Calibri"/>
              <a:cs typeface="Calibri"/>
              <a:sym typeface="Calibri"/>
            </a:endParaRPr>
          </a:p>
          <a:p>
            <a:pPr marL="914400" lvl="1" indent="-387350" algn="l" rtl="0">
              <a:spcBef>
                <a:spcPts val="0"/>
              </a:spcBef>
              <a:spcAft>
                <a:spcPts val="0"/>
              </a:spcAft>
              <a:buClr>
                <a:schemeClr val="dk1"/>
              </a:buClr>
              <a:buSzPts val="2500"/>
              <a:buFont typeface="Calibri"/>
              <a:buChar char="○"/>
            </a:pPr>
            <a:r>
              <a:rPr lang="it-IT" sz="2500" i="1">
                <a:solidFill>
                  <a:schemeClr val="dk1"/>
                </a:solidFill>
                <a:latin typeface="Calibri"/>
                <a:ea typeface="Calibri"/>
                <a:cs typeface="Calibri"/>
                <a:sym typeface="Calibri"/>
              </a:rPr>
              <a:t>distilbert-base-multilingual-cased-sentiments</a:t>
            </a:r>
            <a:endParaRPr sz="2500" i="1">
              <a:solidFill>
                <a:schemeClr val="dk1"/>
              </a:solidFill>
              <a:latin typeface="Calibri"/>
              <a:ea typeface="Calibri"/>
              <a:cs typeface="Calibri"/>
              <a:sym typeface="Calibri"/>
            </a:endParaRPr>
          </a:p>
          <a:p>
            <a:pPr marL="914400" lvl="1" indent="-387350" algn="l" rtl="0">
              <a:spcBef>
                <a:spcPts val="0"/>
              </a:spcBef>
              <a:spcAft>
                <a:spcPts val="0"/>
              </a:spcAft>
              <a:buClr>
                <a:schemeClr val="dk1"/>
              </a:buClr>
              <a:buSzPts val="2500"/>
              <a:buFont typeface="Calibri"/>
              <a:buChar char="○"/>
            </a:pPr>
            <a:r>
              <a:rPr lang="it-IT" sz="2500" i="1">
                <a:solidFill>
                  <a:schemeClr val="dk1"/>
                </a:solidFill>
                <a:latin typeface="Calibri"/>
                <a:ea typeface="Calibri"/>
                <a:cs typeface="Calibri"/>
                <a:sym typeface="Calibri"/>
              </a:rPr>
              <a:t>twitter-xlm-roberta-base-sentiment-finetuned</a:t>
            </a:r>
            <a:endParaRPr sz="2500" i="1">
              <a:solidFill>
                <a:schemeClr val="dk1"/>
              </a:solidFill>
              <a:latin typeface="Calibri"/>
              <a:ea typeface="Calibri"/>
              <a:cs typeface="Calibri"/>
              <a:sym typeface="Calibri"/>
            </a:endParaRPr>
          </a:p>
          <a:p>
            <a:pPr marL="914400" lvl="1" indent="-387350" algn="l" rtl="0">
              <a:spcBef>
                <a:spcPts val="0"/>
              </a:spcBef>
              <a:spcAft>
                <a:spcPts val="0"/>
              </a:spcAft>
              <a:buClr>
                <a:schemeClr val="dk1"/>
              </a:buClr>
              <a:buSzPts val="2500"/>
              <a:buFont typeface="Calibri"/>
              <a:buChar char="○"/>
            </a:pPr>
            <a:r>
              <a:rPr lang="it-IT" sz="2500" i="1">
                <a:solidFill>
                  <a:schemeClr val="dk1"/>
                </a:solidFill>
                <a:latin typeface="Calibri"/>
                <a:ea typeface="Calibri"/>
                <a:cs typeface="Calibri"/>
                <a:sym typeface="Calibri"/>
              </a:rPr>
              <a:t>twitter-roberta-base-sentiment-latest</a:t>
            </a:r>
            <a:endParaRPr sz="2500" i="1">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Star Rating Prediction</a:t>
            </a:r>
            <a:endParaRPr sz="2500" b="1">
              <a:solidFill>
                <a:schemeClr val="dk1"/>
              </a:solidFill>
              <a:latin typeface="Calibri"/>
              <a:ea typeface="Calibri"/>
              <a:cs typeface="Calibri"/>
              <a:sym typeface="Calibri"/>
            </a:endParaRPr>
          </a:p>
          <a:p>
            <a:pPr marL="914400" lvl="1" indent="-387350" algn="l" rtl="0">
              <a:spcBef>
                <a:spcPts val="0"/>
              </a:spcBef>
              <a:spcAft>
                <a:spcPts val="0"/>
              </a:spcAft>
              <a:buClr>
                <a:schemeClr val="dk1"/>
              </a:buClr>
              <a:buSzPts val="2500"/>
              <a:buFont typeface="Calibri"/>
              <a:buChar char="○"/>
            </a:pPr>
            <a:r>
              <a:rPr lang="it-IT" sz="2500" i="1">
                <a:solidFill>
                  <a:schemeClr val="dk1"/>
                </a:solidFill>
                <a:latin typeface="Calibri"/>
                <a:ea typeface="Calibri"/>
                <a:cs typeface="Calibri"/>
                <a:sym typeface="Calibri"/>
              </a:rPr>
              <a:t>bert-base-multilingual-uncased-sentiment</a:t>
            </a:r>
            <a:endParaRPr sz="2500" i="1">
              <a:solidFill>
                <a:schemeClr val="dk1"/>
              </a:solidFill>
              <a:latin typeface="Calibri"/>
              <a:ea typeface="Calibri"/>
              <a:cs typeface="Calibri"/>
              <a:sym typeface="Calibri"/>
            </a:endParaRPr>
          </a:p>
          <a:p>
            <a:pPr marL="914400" lvl="1" indent="-387350" algn="l" rtl="0">
              <a:spcBef>
                <a:spcPts val="0"/>
              </a:spcBef>
              <a:spcAft>
                <a:spcPts val="0"/>
              </a:spcAft>
              <a:buClr>
                <a:schemeClr val="dk1"/>
              </a:buClr>
              <a:buSzPts val="2500"/>
              <a:buFont typeface="Calibri"/>
              <a:buChar char="○"/>
            </a:pPr>
            <a:r>
              <a:rPr lang="it-IT" sz="2500" i="1">
                <a:solidFill>
                  <a:schemeClr val="dk1"/>
                </a:solidFill>
                <a:latin typeface="Calibri"/>
                <a:ea typeface="Calibri"/>
                <a:cs typeface="Calibri"/>
                <a:sym typeface="Calibri"/>
              </a:rPr>
              <a:t>multilingual-sentiment-analysis</a:t>
            </a:r>
            <a:endParaRPr sz="2500" i="1">
              <a:solidFill>
                <a:schemeClr val="dk1"/>
              </a:solidFill>
              <a:latin typeface="Calibri"/>
              <a:ea typeface="Calibri"/>
              <a:cs typeface="Calibri"/>
              <a:sym typeface="Calibri"/>
            </a:endParaRPr>
          </a:p>
        </p:txBody>
      </p:sp>
      <p:pic>
        <p:nvPicPr>
          <p:cNvPr id="968" name="Google Shape;968;p112"/>
          <p:cNvPicPr preferRelativeResize="0"/>
          <p:nvPr/>
        </p:nvPicPr>
        <p:blipFill>
          <a:blip r:embed="rId4">
            <a:alphaModFix/>
          </a:blip>
          <a:stretch>
            <a:fillRect/>
          </a:stretch>
        </p:blipFill>
        <p:spPr>
          <a:xfrm>
            <a:off x="1230361" y="1733287"/>
            <a:ext cx="2094426" cy="3391425"/>
          </a:xfrm>
          <a:prstGeom prst="rect">
            <a:avLst/>
          </a:prstGeom>
          <a:noFill/>
          <a:ln>
            <a:noFill/>
          </a:ln>
        </p:spPr>
      </p:pic>
      <p:sp>
        <p:nvSpPr>
          <p:cNvPr id="969" name="Google Shape;969;p112"/>
          <p:cNvSpPr txBox="1"/>
          <p:nvPr/>
        </p:nvSpPr>
        <p:spPr>
          <a:xfrm>
            <a:off x="202242" y="5594700"/>
            <a:ext cx="29352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300">
                <a:solidFill>
                  <a:schemeClr val="dk1"/>
                </a:solidFill>
                <a:latin typeface="Calibri"/>
                <a:ea typeface="Calibri"/>
                <a:cs typeface="Calibri"/>
                <a:sym typeface="Calibri"/>
              </a:rPr>
              <a:t>*from Hugging Face</a:t>
            </a:r>
            <a:endParaRPr sz="23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13"/>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Prompting Approach</a:t>
            </a:r>
            <a:endParaRPr sz="3200" b="1">
              <a:solidFill>
                <a:srgbClr val="002060"/>
              </a:solidFill>
              <a:latin typeface="Calibri"/>
              <a:ea typeface="Calibri"/>
              <a:cs typeface="Calibri"/>
              <a:sym typeface="Calibri"/>
            </a:endParaRPr>
          </a:p>
        </p:txBody>
      </p:sp>
      <p:pic>
        <p:nvPicPr>
          <p:cNvPr id="976" name="Google Shape;976;p113"/>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grpSp>
        <p:nvGrpSpPr>
          <p:cNvPr id="977" name="Google Shape;977;p113"/>
          <p:cNvGrpSpPr/>
          <p:nvPr/>
        </p:nvGrpSpPr>
        <p:grpSpPr>
          <a:xfrm>
            <a:off x="409650" y="1517263"/>
            <a:ext cx="11372701" cy="3823475"/>
            <a:chOff x="409650" y="1451500"/>
            <a:chExt cx="11372701" cy="3823475"/>
          </a:xfrm>
        </p:grpSpPr>
        <p:sp>
          <p:nvSpPr>
            <p:cNvPr id="978" name="Google Shape;978;p113"/>
            <p:cNvSpPr txBox="1"/>
            <p:nvPr/>
          </p:nvSpPr>
          <p:spPr>
            <a:xfrm>
              <a:off x="1373400" y="1451500"/>
              <a:ext cx="9445200" cy="164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sz="2800" b="1">
                  <a:solidFill>
                    <a:srgbClr val="002060"/>
                  </a:solidFill>
                  <a:latin typeface="Calibri"/>
                  <a:ea typeface="Calibri"/>
                  <a:cs typeface="Calibri"/>
                  <a:sym typeface="Calibri"/>
                </a:rPr>
                <a:t>Zero-shot:</a:t>
              </a:r>
              <a:endParaRPr sz="2800" b="1">
                <a:solidFill>
                  <a:srgbClr val="002060"/>
                </a:solidFill>
                <a:latin typeface="Calibri"/>
                <a:ea typeface="Calibri"/>
                <a:cs typeface="Calibri"/>
                <a:sym typeface="Calibri"/>
              </a:endParaRPr>
            </a:p>
            <a:p>
              <a:pPr marL="0" lvl="0" indent="0" algn="l" rtl="0">
                <a:lnSpc>
                  <a:spcPct val="100000"/>
                </a:lnSpc>
                <a:spcBef>
                  <a:spcPts val="0"/>
                </a:spcBef>
                <a:spcAft>
                  <a:spcPts val="0"/>
                </a:spcAft>
                <a:buNone/>
              </a:pPr>
              <a:r>
                <a:rPr lang="it-IT" sz="2700">
                  <a:solidFill>
                    <a:srgbClr val="002060"/>
                  </a:solidFill>
                  <a:latin typeface="Calibri"/>
                  <a:ea typeface="Calibri"/>
                  <a:cs typeface="Calibri"/>
                  <a:sym typeface="Calibri"/>
                </a:rPr>
                <a:t>The model predicts the answer given only the description of the task in natural language.</a:t>
              </a:r>
              <a:endParaRPr sz="2800" b="1">
                <a:latin typeface="Calibri"/>
                <a:ea typeface="Calibri"/>
                <a:cs typeface="Calibri"/>
                <a:sym typeface="Calibri"/>
              </a:endParaRPr>
            </a:p>
          </p:txBody>
        </p:sp>
        <p:pic>
          <p:nvPicPr>
            <p:cNvPr id="979" name="Google Shape;979;p113"/>
            <p:cNvPicPr preferRelativeResize="0"/>
            <p:nvPr/>
          </p:nvPicPr>
          <p:blipFill rotWithShape="1">
            <a:blip r:embed="rId4">
              <a:alphaModFix/>
            </a:blip>
            <a:srcRect t="51054"/>
            <a:stretch/>
          </p:blipFill>
          <p:spPr>
            <a:xfrm>
              <a:off x="409650" y="3091898"/>
              <a:ext cx="11372701" cy="218307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14"/>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Prompting Approach</a:t>
            </a:r>
            <a:endParaRPr sz="3200" b="1">
              <a:solidFill>
                <a:srgbClr val="002060"/>
              </a:solidFill>
              <a:latin typeface="Calibri"/>
              <a:ea typeface="Calibri"/>
              <a:cs typeface="Calibri"/>
              <a:sym typeface="Calibri"/>
            </a:endParaRPr>
          </a:p>
        </p:txBody>
      </p:sp>
      <p:pic>
        <p:nvPicPr>
          <p:cNvPr id="986" name="Google Shape;986;p114"/>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87" name="Google Shape;987;p114"/>
          <p:cNvSpPr txBox="1"/>
          <p:nvPr/>
        </p:nvSpPr>
        <p:spPr>
          <a:xfrm>
            <a:off x="1580449" y="1165100"/>
            <a:ext cx="9445200" cy="5949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it-IT" sz="2800" b="1">
                <a:solidFill>
                  <a:srgbClr val="002060"/>
                </a:solidFill>
                <a:latin typeface="Calibri"/>
                <a:ea typeface="Calibri"/>
                <a:cs typeface="Calibri"/>
                <a:sym typeface="Calibri"/>
              </a:rPr>
              <a:t>Few-shot: </a:t>
            </a:r>
            <a:r>
              <a:rPr lang="it-IT" sz="2700">
                <a:solidFill>
                  <a:srgbClr val="002060"/>
                </a:solidFill>
                <a:latin typeface="Calibri"/>
                <a:ea typeface="Calibri"/>
                <a:cs typeface="Calibri"/>
                <a:sym typeface="Calibri"/>
              </a:rPr>
              <a:t>The model sees a few examples of the task.</a:t>
            </a:r>
            <a:endParaRPr sz="2800" b="1">
              <a:latin typeface="Calibri"/>
              <a:ea typeface="Calibri"/>
              <a:cs typeface="Calibri"/>
              <a:sym typeface="Calibri"/>
            </a:endParaRPr>
          </a:p>
        </p:txBody>
      </p:sp>
      <p:pic>
        <p:nvPicPr>
          <p:cNvPr id="988" name="Google Shape;988;p114"/>
          <p:cNvPicPr preferRelativeResize="0"/>
          <p:nvPr/>
        </p:nvPicPr>
        <p:blipFill>
          <a:blip r:embed="rId4">
            <a:alphaModFix/>
          </a:blip>
          <a:stretch>
            <a:fillRect/>
          </a:stretch>
        </p:blipFill>
        <p:spPr>
          <a:xfrm>
            <a:off x="1612350" y="1835800"/>
            <a:ext cx="9381399" cy="3920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15"/>
          <p:cNvSpPr/>
          <p:nvPr/>
        </p:nvSpPr>
        <p:spPr>
          <a:xfrm>
            <a:off x="2093838" y="1617225"/>
            <a:ext cx="9814200" cy="2045400"/>
          </a:xfrm>
          <a:prstGeom prst="rect">
            <a:avLst/>
          </a:prstGeom>
          <a:noFill/>
          <a:ln w="28575" cap="flat" cmpd="sng">
            <a:solidFill>
              <a:schemeClr val="accent3"/>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5" name="Google Shape;995;p115"/>
          <p:cNvSpPr/>
          <p:nvPr/>
        </p:nvSpPr>
        <p:spPr>
          <a:xfrm>
            <a:off x="2093838" y="4198000"/>
            <a:ext cx="9814200" cy="1164300"/>
          </a:xfrm>
          <a:prstGeom prst="rect">
            <a:avLst/>
          </a:prstGeom>
          <a:no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6" name="Google Shape;996;p115"/>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Data</a:t>
            </a:r>
            <a:endParaRPr sz="3200" b="1">
              <a:solidFill>
                <a:srgbClr val="002060"/>
              </a:solidFill>
              <a:latin typeface="Calibri"/>
              <a:ea typeface="Calibri"/>
              <a:cs typeface="Calibri"/>
              <a:sym typeface="Calibri"/>
            </a:endParaRPr>
          </a:p>
        </p:txBody>
      </p:sp>
      <p:pic>
        <p:nvPicPr>
          <p:cNvPr id="997" name="Google Shape;997;p115"/>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98" name="Google Shape;998;p115"/>
          <p:cNvSpPr txBox="1"/>
          <p:nvPr/>
        </p:nvSpPr>
        <p:spPr>
          <a:xfrm>
            <a:off x="6151083" y="4454261"/>
            <a:ext cx="1804500" cy="57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Comments</a:t>
            </a:r>
            <a:endParaRPr sz="2500"/>
          </a:p>
        </p:txBody>
      </p:sp>
      <p:sp>
        <p:nvSpPr>
          <p:cNvPr id="999" name="Google Shape;999;p115"/>
          <p:cNvSpPr txBox="1"/>
          <p:nvPr/>
        </p:nvSpPr>
        <p:spPr>
          <a:xfrm>
            <a:off x="2409399" y="4454236"/>
            <a:ext cx="1512000" cy="57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Reviews</a:t>
            </a:r>
            <a:endParaRPr sz="2500"/>
          </a:p>
        </p:txBody>
      </p:sp>
      <p:cxnSp>
        <p:nvCxnSpPr>
          <p:cNvPr id="1000" name="Google Shape;1000;p115"/>
          <p:cNvCxnSpPr>
            <a:stCxn id="1001" idx="2"/>
            <a:endCxn id="998" idx="1"/>
          </p:cNvCxnSpPr>
          <p:nvPr/>
        </p:nvCxnSpPr>
        <p:spPr>
          <a:xfrm rot="-5400000" flipH="1">
            <a:off x="4861343" y="3451382"/>
            <a:ext cx="1451100" cy="1128300"/>
          </a:xfrm>
          <a:prstGeom prst="bentConnector2">
            <a:avLst/>
          </a:prstGeom>
          <a:noFill/>
          <a:ln w="19050" cap="flat" cmpd="sng">
            <a:solidFill>
              <a:schemeClr val="dk1"/>
            </a:solidFill>
            <a:prstDash val="dash"/>
            <a:round/>
            <a:headEnd type="none" w="med" len="med"/>
            <a:tailEnd type="triangle" w="med" len="med"/>
          </a:ln>
        </p:spPr>
      </p:cxnSp>
      <p:cxnSp>
        <p:nvCxnSpPr>
          <p:cNvPr id="1002" name="Google Shape;1002;p115"/>
          <p:cNvCxnSpPr>
            <a:stCxn id="1003" idx="2"/>
            <a:endCxn id="998" idx="0"/>
          </p:cNvCxnSpPr>
          <p:nvPr/>
        </p:nvCxnSpPr>
        <p:spPr>
          <a:xfrm flipH="1">
            <a:off x="7053478" y="3289993"/>
            <a:ext cx="3600" cy="1164300"/>
          </a:xfrm>
          <a:prstGeom prst="straightConnector1">
            <a:avLst/>
          </a:prstGeom>
          <a:noFill/>
          <a:ln w="19050" cap="flat" cmpd="sng">
            <a:solidFill>
              <a:schemeClr val="dk1"/>
            </a:solidFill>
            <a:prstDash val="dash"/>
            <a:round/>
            <a:headEnd type="none" w="med" len="med"/>
            <a:tailEnd type="triangle" w="med" len="med"/>
          </a:ln>
        </p:spPr>
      </p:cxnSp>
      <p:cxnSp>
        <p:nvCxnSpPr>
          <p:cNvPr id="1004" name="Google Shape;1004;p115"/>
          <p:cNvCxnSpPr>
            <a:stCxn id="1005" idx="2"/>
            <a:endCxn id="998" idx="3"/>
          </p:cNvCxnSpPr>
          <p:nvPr/>
        </p:nvCxnSpPr>
        <p:spPr>
          <a:xfrm rot="5400000">
            <a:off x="7860015" y="3385682"/>
            <a:ext cx="1451100" cy="1259700"/>
          </a:xfrm>
          <a:prstGeom prst="bentConnector2">
            <a:avLst/>
          </a:prstGeom>
          <a:noFill/>
          <a:ln w="19050" cap="flat" cmpd="sng">
            <a:solidFill>
              <a:schemeClr val="dk1"/>
            </a:solidFill>
            <a:prstDash val="dash"/>
            <a:round/>
            <a:headEnd type="none" w="med" len="med"/>
            <a:tailEnd type="triangle" w="med" len="med"/>
          </a:ln>
        </p:spPr>
      </p:cxnSp>
      <p:cxnSp>
        <p:nvCxnSpPr>
          <p:cNvPr id="1006" name="Google Shape;1006;p115"/>
          <p:cNvCxnSpPr>
            <a:stCxn id="1007" idx="2"/>
            <a:endCxn id="999" idx="0"/>
          </p:cNvCxnSpPr>
          <p:nvPr/>
        </p:nvCxnSpPr>
        <p:spPr>
          <a:xfrm flipH="1">
            <a:off x="3165438" y="3289969"/>
            <a:ext cx="3300" cy="1164300"/>
          </a:xfrm>
          <a:prstGeom prst="straightConnector1">
            <a:avLst/>
          </a:prstGeom>
          <a:noFill/>
          <a:ln w="19050" cap="flat" cmpd="sng">
            <a:solidFill>
              <a:schemeClr val="dk1"/>
            </a:solidFill>
            <a:prstDash val="dash"/>
            <a:round/>
            <a:headEnd type="none" w="med" len="med"/>
            <a:tailEnd type="triangle" w="med" len="med"/>
          </a:ln>
        </p:spPr>
      </p:cxnSp>
      <p:sp>
        <p:nvSpPr>
          <p:cNvPr id="1008" name="Google Shape;1008;p115"/>
          <p:cNvSpPr txBox="1"/>
          <p:nvPr/>
        </p:nvSpPr>
        <p:spPr>
          <a:xfrm>
            <a:off x="10043702" y="4325976"/>
            <a:ext cx="1864200" cy="83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it-IT" sz="2500" b="1">
                <a:solidFill>
                  <a:schemeClr val="dk1"/>
                </a:solidFill>
                <a:latin typeface="Calibri"/>
                <a:ea typeface="Calibri"/>
                <a:cs typeface="Calibri"/>
                <a:sym typeface="Calibri"/>
              </a:rPr>
              <a:t>Synthetic Data</a:t>
            </a:r>
            <a:endParaRPr sz="2500"/>
          </a:p>
        </p:txBody>
      </p:sp>
      <p:cxnSp>
        <p:nvCxnSpPr>
          <p:cNvPr id="1009" name="Google Shape;1009;p115"/>
          <p:cNvCxnSpPr>
            <a:stCxn id="1010" idx="2"/>
            <a:endCxn id="1008" idx="0"/>
          </p:cNvCxnSpPr>
          <p:nvPr/>
        </p:nvCxnSpPr>
        <p:spPr>
          <a:xfrm>
            <a:off x="10975800" y="3732375"/>
            <a:ext cx="0" cy="593700"/>
          </a:xfrm>
          <a:prstGeom prst="straightConnector1">
            <a:avLst/>
          </a:prstGeom>
          <a:noFill/>
          <a:ln w="19050" cap="flat" cmpd="sng">
            <a:solidFill>
              <a:schemeClr val="dk1"/>
            </a:solidFill>
            <a:prstDash val="dash"/>
            <a:round/>
            <a:headEnd type="none" w="med" len="med"/>
            <a:tailEnd type="triangle" w="med" len="med"/>
          </a:ln>
        </p:spPr>
      </p:cxnSp>
      <p:grpSp>
        <p:nvGrpSpPr>
          <p:cNvPr id="1011" name="Google Shape;1011;p115"/>
          <p:cNvGrpSpPr/>
          <p:nvPr/>
        </p:nvGrpSpPr>
        <p:grpSpPr>
          <a:xfrm>
            <a:off x="2093838" y="1717988"/>
            <a:ext cx="9739363" cy="2014387"/>
            <a:chOff x="1977775" y="1317363"/>
            <a:chExt cx="9739363" cy="2014387"/>
          </a:xfrm>
        </p:grpSpPr>
        <p:sp>
          <p:nvSpPr>
            <p:cNvPr id="1003" name="Google Shape;1003;p115"/>
            <p:cNvSpPr txBox="1"/>
            <p:nvPr/>
          </p:nvSpPr>
          <p:spPr>
            <a:xfrm>
              <a:off x="6136266" y="2319968"/>
              <a:ext cx="16095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YouTube</a:t>
              </a:r>
              <a:endParaRPr sz="2500" b="1">
                <a:solidFill>
                  <a:schemeClr val="dk1"/>
                </a:solidFill>
                <a:latin typeface="Calibri"/>
                <a:ea typeface="Calibri"/>
                <a:cs typeface="Calibri"/>
                <a:sym typeface="Calibri"/>
              </a:endParaRPr>
            </a:p>
          </p:txBody>
        </p:sp>
        <p:pic>
          <p:nvPicPr>
            <p:cNvPr id="1012" name="Google Shape;1012;p115"/>
            <p:cNvPicPr preferRelativeResize="0"/>
            <p:nvPr/>
          </p:nvPicPr>
          <p:blipFill>
            <a:blip r:embed="rId4">
              <a:alphaModFix/>
            </a:blip>
            <a:stretch>
              <a:fillRect/>
            </a:stretch>
          </p:blipFill>
          <p:spPr>
            <a:xfrm>
              <a:off x="6394370" y="1429229"/>
              <a:ext cx="1152286" cy="794599"/>
            </a:xfrm>
            <a:prstGeom prst="rect">
              <a:avLst/>
            </a:prstGeom>
            <a:noFill/>
            <a:ln>
              <a:noFill/>
            </a:ln>
          </p:spPr>
        </p:pic>
        <p:pic>
          <p:nvPicPr>
            <p:cNvPr id="1013" name="Google Shape;1013;p115"/>
            <p:cNvPicPr preferRelativeResize="0"/>
            <p:nvPr/>
          </p:nvPicPr>
          <p:blipFill rotWithShape="1">
            <a:blip r:embed="rId5">
              <a:alphaModFix/>
            </a:blip>
            <a:srcRect r="76783"/>
            <a:stretch/>
          </p:blipFill>
          <p:spPr>
            <a:xfrm>
              <a:off x="4395620" y="1333087"/>
              <a:ext cx="1022148" cy="986880"/>
            </a:xfrm>
            <a:prstGeom prst="rect">
              <a:avLst/>
            </a:prstGeom>
            <a:noFill/>
            <a:ln>
              <a:noFill/>
            </a:ln>
          </p:spPr>
        </p:pic>
        <p:sp>
          <p:nvSpPr>
            <p:cNvPr id="1001" name="Google Shape;1001;p115"/>
            <p:cNvSpPr txBox="1"/>
            <p:nvPr/>
          </p:nvSpPr>
          <p:spPr>
            <a:xfrm>
              <a:off x="4127581" y="2319957"/>
              <a:ext cx="15582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Digiming</a:t>
              </a:r>
              <a:endParaRPr sz="2500" b="1"/>
            </a:p>
          </p:txBody>
        </p:sp>
        <p:pic>
          <p:nvPicPr>
            <p:cNvPr id="1014" name="Google Shape;1014;p115"/>
            <p:cNvPicPr preferRelativeResize="0"/>
            <p:nvPr/>
          </p:nvPicPr>
          <p:blipFill rotWithShape="1">
            <a:blip r:embed="rId6">
              <a:alphaModFix/>
            </a:blip>
            <a:srcRect l="3503" t="32438" r="70994" b="32515"/>
            <a:stretch/>
          </p:blipFill>
          <p:spPr>
            <a:xfrm>
              <a:off x="2408643" y="1333063"/>
              <a:ext cx="1281466" cy="986884"/>
            </a:xfrm>
            <a:prstGeom prst="rect">
              <a:avLst/>
            </a:prstGeom>
            <a:noFill/>
            <a:ln>
              <a:noFill/>
            </a:ln>
          </p:spPr>
        </p:pic>
        <p:sp>
          <p:nvSpPr>
            <p:cNvPr id="1007" name="Google Shape;1007;p115"/>
            <p:cNvSpPr txBox="1"/>
            <p:nvPr/>
          </p:nvSpPr>
          <p:spPr>
            <a:xfrm>
              <a:off x="1977775" y="2319944"/>
              <a:ext cx="21498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Wonderflow</a:t>
              </a:r>
              <a:endParaRPr sz="2500" b="1"/>
            </a:p>
          </p:txBody>
        </p:sp>
        <p:pic>
          <p:nvPicPr>
            <p:cNvPr id="1015" name="Google Shape;1015;p115"/>
            <p:cNvPicPr preferRelativeResize="0"/>
            <p:nvPr/>
          </p:nvPicPr>
          <p:blipFill>
            <a:blip r:embed="rId7">
              <a:alphaModFix/>
            </a:blip>
            <a:stretch>
              <a:fillRect/>
            </a:stretch>
          </p:blipFill>
          <p:spPr>
            <a:xfrm>
              <a:off x="8523261" y="1317376"/>
              <a:ext cx="1022134" cy="1018304"/>
            </a:xfrm>
            <a:prstGeom prst="rect">
              <a:avLst/>
            </a:prstGeom>
            <a:noFill/>
            <a:ln>
              <a:noFill/>
            </a:ln>
          </p:spPr>
        </p:pic>
        <p:sp>
          <p:nvSpPr>
            <p:cNvPr id="1005" name="Google Shape;1005;p115"/>
            <p:cNvSpPr txBox="1"/>
            <p:nvPr/>
          </p:nvSpPr>
          <p:spPr>
            <a:xfrm>
              <a:off x="8196352" y="2319957"/>
              <a:ext cx="18060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Instagram</a:t>
              </a:r>
              <a:endParaRPr sz="2500" b="1"/>
            </a:p>
          </p:txBody>
        </p:sp>
        <p:sp>
          <p:nvSpPr>
            <p:cNvPr id="1010" name="Google Shape;1010;p115"/>
            <p:cNvSpPr txBox="1"/>
            <p:nvPr/>
          </p:nvSpPr>
          <p:spPr>
            <a:xfrm>
              <a:off x="10002338" y="2319850"/>
              <a:ext cx="1714800" cy="1011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dk1"/>
                  </a:solidFill>
                  <a:latin typeface="Calibri"/>
                  <a:ea typeface="Calibri"/>
                  <a:cs typeface="Calibri"/>
                  <a:sym typeface="Calibri"/>
                </a:rPr>
                <a:t>Generative Models</a:t>
              </a:r>
              <a:endParaRPr sz="2500" b="1"/>
            </a:p>
          </p:txBody>
        </p:sp>
        <p:pic>
          <p:nvPicPr>
            <p:cNvPr id="1016" name="Google Shape;1016;p115"/>
            <p:cNvPicPr preferRelativeResize="0"/>
            <p:nvPr/>
          </p:nvPicPr>
          <p:blipFill>
            <a:blip r:embed="rId8">
              <a:alphaModFix/>
            </a:blip>
            <a:stretch>
              <a:fillRect/>
            </a:stretch>
          </p:blipFill>
          <p:spPr>
            <a:xfrm>
              <a:off x="10348681" y="1317363"/>
              <a:ext cx="1022134" cy="1018304"/>
            </a:xfrm>
            <a:prstGeom prst="rect">
              <a:avLst/>
            </a:prstGeom>
            <a:noFill/>
            <a:ln>
              <a:noFill/>
            </a:ln>
          </p:spPr>
        </p:pic>
      </p:grpSp>
      <p:sp>
        <p:nvSpPr>
          <p:cNvPr id="1017" name="Google Shape;1017;p115"/>
          <p:cNvSpPr txBox="1"/>
          <p:nvPr/>
        </p:nvSpPr>
        <p:spPr>
          <a:xfrm>
            <a:off x="315163" y="2133963"/>
            <a:ext cx="1449600" cy="1011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accent3"/>
                </a:solidFill>
                <a:latin typeface="Calibri"/>
                <a:ea typeface="Calibri"/>
                <a:cs typeface="Calibri"/>
                <a:sym typeface="Calibri"/>
              </a:rPr>
              <a:t>Data Sources:</a:t>
            </a:r>
            <a:endParaRPr sz="2500" b="1">
              <a:solidFill>
                <a:schemeClr val="accent3"/>
              </a:solidFill>
              <a:latin typeface="Calibri"/>
              <a:ea typeface="Calibri"/>
              <a:cs typeface="Calibri"/>
              <a:sym typeface="Calibri"/>
            </a:endParaRPr>
          </a:p>
        </p:txBody>
      </p:sp>
      <p:sp>
        <p:nvSpPr>
          <p:cNvPr id="1018" name="Google Shape;1018;p115"/>
          <p:cNvSpPr txBox="1"/>
          <p:nvPr/>
        </p:nvSpPr>
        <p:spPr>
          <a:xfrm>
            <a:off x="283963" y="4456500"/>
            <a:ext cx="15120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IT" sz="2500" b="1">
                <a:solidFill>
                  <a:schemeClr val="accent1"/>
                </a:solidFill>
                <a:latin typeface="Calibri"/>
                <a:ea typeface="Calibri"/>
                <a:cs typeface="Calibri"/>
                <a:sym typeface="Calibri"/>
              </a:rPr>
              <a:t>Datasets:</a:t>
            </a:r>
            <a:endParaRPr sz="2500" b="1">
              <a:solidFill>
                <a:schemeClr val="accen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16"/>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Datasets</a:t>
            </a:r>
            <a:endParaRPr sz="3200" b="1">
              <a:solidFill>
                <a:srgbClr val="002060"/>
              </a:solidFill>
              <a:latin typeface="Calibri"/>
              <a:ea typeface="Calibri"/>
              <a:cs typeface="Calibri"/>
              <a:sym typeface="Calibri"/>
            </a:endParaRPr>
          </a:p>
        </p:txBody>
      </p:sp>
      <p:pic>
        <p:nvPicPr>
          <p:cNvPr id="1025" name="Google Shape;1025;p116"/>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grpSp>
        <p:nvGrpSpPr>
          <p:cNvPr id="1026" name="Google Shape;1026;p116"/>
          <p:cNvGrpSpPr/>
          <p:nvPr/>
        </p:nvGrpSpPr>
        <p:grpSpPr>
          <a:xfrm>
            <a:off x="331050" y="1429713"/>
            <a:ext cx="11565975" cy="4034675"/>
            <a:chOff x="285875" y="1748300"/>
            <a:chExt cx="11565975" cy="4034675"/>
          </a:xfrm>
        </p:grpSpPr>
        <p:grpSp>
          <p:nvGrpSpPr>
            <p:cNvPr id="1027" name="Google Shape;1027;p116"/>
            <p:cNvGrpSpPr/>
            <p:nvPr/>
          </p:nvGrpSpPr>
          <p:grpSpPr>
            <a:xfrm>
              <a:off x="754250" y="1748300"/>
              <a:ext cx="11097600" cy="2623500"/>
              <a:chOff x="745250" y="1360825"/>
              <a:chExt cx="11097600" cy="2623500"/>
            </a:xfrm>
          </p:grpSpPr>
          <p:sp>
            <p:nvSpPr>
              <p:cNvPr id="1028" name="Google Shape;1028;p116"/>
              <p:cNvSpPr txBox="1"/>
              <p:nvPr/>
            </p:nvSpPr>
            <p:spPr>
              <a:xfrm>
                <a:off x="745250" y="1360825"/>
                <a:ext cx="4134300" cy="262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IT" sz="2300" b="1">
                    <a:solidFill>
                      <a:schemeClr val="dk1"/>
                    </a:solidFill>
                    <a:latin typeface="Calibri"/>
                    <a:ea typeface="Calibri"/>
                    <a:cs typeface="Calibri"/>
                    <a:sym typeface="Calibri"/>
                  </a:rPr>
                  <a:t>Reviews</a:t>
                </a:r>
                <a:r>
                  <a:rPr lang="it-IT" sz="2300">
                    <a:solidFill>
                      <a:schemeClr val="dk1"/>
                    </a:solidFill>
                    <a:latin typeface="Calibri"/>
                    <a:ea typeface="Calibri"/>
                    <a:cs typeface="Calibri"/>
                    <a:sym typeface="Calibri"/>
                  </a:rPr>
                  <a:t>:</a:t>
                </a:r>
                <a:endParaRPr sz="2300">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a:solidFill>
                      <a:schemeClr val="dk1"/>
                    </a:solidFill>
                    <a:latin typeface="Calibri"/>
                    <a:ea typeface="Calibri"/>
                    <a:cs typeface="Calibri"/>
                    <a:sym typeface="Calibri"/>
                  </a:rPr>
                  <a:t>Records: </a:t>
                </a:r>
                <a:r>
                  <a:rPr lang="it-IT" sz="2200" b="1">
                    <a:solidFill>
                      <a:schemeClr val="dk1"/>
                    </a:solidFill>
                    <a:latin typeface="Calibri"/>
                    <a:ea typeface="Calibri"/>
                    <a:cs typeface="Calibri"/>
                    <a:sym typeface="Calibri"/>
                  </a:rPr>
                  <a:t>2930</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a:solidFill>
                      <a:schemeClr val="dk1"/>
                    </a:solidFill>
                    <a:latin typeface="Calibri"/>
                    <a:ea typeface="Calibri"/>
                    <a:cs typeface="Calibri"/>
                    <a:sym typeface="Calibri"/>
                  </a:rPr>
                  <a:t>Sampled records:</a:t>
                </a:r>
                <a:r>
                  <a:rPr lang="it-IT" sz="2200" b="1">
                    <a:solidFill>
                      <a:schemeClr val="dk1"/>
                    </a:solidFill>
                    <a:latin typeface="Calibri"/>
                    <a:ea typeface="Calibri"/>
                    <a:cs typeface="Calibri"/>
                    <a:sym typeface="Calibri"/>
                  </a:rPr>
                  <a:t> 500</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Star Rating </a:t>
                </a:r>
                <a:r>
                  <a:rPr lang="it-IT" sz="2200">
                    <a:solidFill>
                      <a:schemeClr val="dk1"/>
                    </a:solidFill>
                    <a:latin typeface="Calibri"/>
                    <a:ea typeface="Calibri"/>
                    <a:cs typeface="Calibri"/>
                    <a:sym typeface="Calibri"/>
                  </a:rPr>
                  <a:t>label ration: </a:t>
                </a:r>
                <a:r>
                  <a:rPr lang="it-IT" sz="2200" b="1">
                    <a:solidFill>
                      <a:schemeClr val="dk1"/>
                    </a:solidFill>
                    <a:latin typeface="Calibri"/>
                    <a:ea typeface="Calibri"/>
                    <a:cs typeface="Calibri"/>
                    <a:sym typeface="Calibri"/>
                  </a:rPr>
                  <a:t>100%</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Multi-Topic Sentiment</a:t>
                </a:r>
                <a:r>
                  <a:rPr lang="it-IT" sz="2200">
                    <a:solidFill>
                      <a:schemeClr val="dk1"/>
                    </a:solidFill>
                    <a:latin typeface="Calibri"/>
                    <a:ea typeface="Calibri"/>
                    <a:cs typeface="Calibri"/>
                    <a:sym typeface="Calibri"/>
                  </a:rPr>
                  <a:t> label ratio: </a:t>
                </a:r>
                <a:r>
                  <a:rPr lang="it-IT" sz="2200" b="1">
                    <a:solidFill>
                      <a:schemeClr val="accent3"/>
                    </a:solidFill>
                    <a:latin typeface="Calibri"/>
                    <a:ea typeface="Calibri"/>
                    <a:cs typeface="Calibri"/>
                    <a:sym typeface="Calibri"/>
                  </a:rPr>
                  <a:t>95%</a:t>
                </a:r>
                <a:r>
                  <a:rPr lang="it-IT" sz="2200" b="1">
                    <a:solidFill>
                      <a:schemeClr val="dk1"/>
                    </a:solidFill>
                    <a:latin typeface="Calibri"/>
                    <a:ea typeface="Calibri"/>
                    <a:cs typeface="Calibri"/>
                    <a:sym typeface="Calibri"/>
                  </a:rPr>
                  <a:t> </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Tiny Eco </a:t>
                </a:r>
                <a:r>
                  <a:rPr lang="it-IT" sz="2200">
                    <a:solidFill>
                      <a:schemeClr val="dk1"/>
                    </a:solidFill>
                    <a:latin typeface="Calibri"/>
                    <a:ea typeface="Calibri"/>
                    <a:cs typeface="Calibri"/>
                    <a:sym typeface="Calibri"/>
                  </a:rPr>
                  <a:t>Reviews</a:t>
                </a:r>
                <a:r>
                  <a:rPr lang="it-IT" sz="2200" b="1">
                    <a:solidFill>
                      <a:schemeClr val="dk1"/>
                    </a:solidFill>
                    <a:latin typeface="Calibri"/>
                    <a:ea typeface="Calibri"/>
                    <a:cs typeface="Calibri"/>
                    <a:sym typeface="Calibri"/>
                  </a:rPr>
                  <a:t>: 79</a:t>
                </a:r>
                <a:endParaRPr sz="2200" b="1">
                  <a:solidFill>
                    <a:schemeClr val="dk1"/>
                  </a:solidFill>
                  <a:latin typeface="Calibri"/>
                  <a:ea typeface="Calibri"/>
                  <a:cs typeface="Calibri"/>
                  <a:sym typeface="Calibri"/>
                </a:endParaRPr>
              </a:p>
            </p:txBody>
          </p:sp>
          <p:sp>
            <p:nvSpPr>
              <p:cNvPr id="1029" name="Google Shape;1029;p116"/>
              <p:cNvSpPr txBox="1"/>
              <p:nvPr/>
            </p:nvSpPr>
            <p:spPr>
              <a:xfrm>
                <a:off x="8266850" y="1360825"/>
                <a:ext cx="3576000" cy="19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IT" sz="2300" b="1">
                    <a:solidFill>
                      <a:schemeClr val="dk1"/>
                    </a:solidFill>
                    <a:latin typeface="Calibri"/>
                    <a:ea typeface="Calibri"/>
                    <a:cs typeface="Calibri"/>
                    <a:sym typeface="Calibri"/>
                  </a:rPr>
                  <a:t>Synthetic Data</a:t>
                </a:r>
                <a:r>
                  <a:rPr lang="it-IT" sz="2300">
                    <a:solidFill>
                      <a:schemeClr val="dk1"/>
                    </a:solidFill>
                    <a:latin typeface="Calibri"/>
                    <a:ea typeface="Calibri"/>
                    <a:cs typeface="Calibri"/>
                    <a:sym typeface="Calibri"/>
                  </a:rPr>
                  <a:t>:</a:t>
                </a:r>
                <a:endParaRPr sz="2300">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Comments</a:t>
                </a:r>
                <a:r>
                  <a:rPr lang="it-IT" sz="2200">
                    <a:solidFill>
                      <a:schemeClr val="dk1"/>
                    </a:solidFill>
                    <a:latin typeface="Calibri"/>
                    <a:ea typeface="Calibri"/>
                    <a:cs typeface="Calibri"/>
                    <a:sym typeface="Calibri"/>
                  </a:rPr>
                  <a:t> Records: </a:t>
                </a:r>
                <a:r>
                  <a:rPr lang="it-IT" sz="2200" b="1">
                    <a:solidFill>
                      <a:schemeClr val="dk1"/>
                    </a:solidFill>
                    <a:latin typeface="Calibri"/>
                    <a:ea typeface="Calibri"/>
                    <a:cs typeface="Calibri"/>
                    <a:sym typeface="Calibri"/>
                  </a:rPr>
                  <a:t>236</a:t>
                </a:r>
                <a:endParaRPr sz="2200" b="1">
                  <a:solidFill>
                    <a:schemeClr val="dk1"/>
                  </a:solidFill>
                  <a:latin typeface="Calibri"/>
                  <a:ea typeface="Calibri"/>
                  <a:cs typeface="Calibri"/>
                  <a:sym typeface="Calibri"/>
                </a:endParaRPr>
              </a:p>
              <a:p>
                <a:pPr marL="457200" lvl="0" indent="-368300" algn="l" rtl="0">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Reviews</a:t>
                </a:r>
                <a:r>
                  <a:rPr lang="it-IT" sz="2200">
                    <a:solidFill>
                      <a:schemeClr val="dk1"/>
                    </a:solidFill>
                    <a:latin typeface="Calibri"/>
                    <a:ea typeface="Calibri"/>
                    <a:cs typeface="Calibri"/>
                    <a:sym typeface="Calibri"/>
                  </a:rPr>
                  <a:t> Records: </a:t>
                </a:r>
                <a:r>
                  <a:rPr lang="it-IT" sz="2200" b="1">
                    <a:solidFill>
                      <a:schemeClr val="dk1"/>
                    </a:solidFill>
                    <a:latin typeface="Calibri"/>
                    <a:ea typeface="Calibri"/>
                    <a:cs typeface="Calibri"/>
                    <a:sym typeface="Calibri"/>
                  </a:rPr>
                  <a:t>500</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Labelled</a:t>
                </a:r>
                <a:r>
                  <a:rPr lang="it-IT" sz="2200">
                    <a:solidFill>
                      <a:schemeClr val="dk1"/>
                    </a:solidFill>
                    <a:latin typeface="Calibri"/>
                    <a:ea typeface="Calibri"/>
                    <a:cs typeface="Calibri"/>
                    <a:sym typeface="Calibri"/>
                  </a:rPr>
                  <a:t> Comments and Reviews:  </a:t>
                </a:r>
                <a:r>
                  <a:rPr lang="it-IT" sz="2200" b="1">
                    <a:solidFill>
                      <a:schemeClr val="dk1"/>
                    </a:solidFill>
                    <a:latin typeface="Calibri"/>
                    <a:ea typeface="Calibri"/>
                    <a:cs typeface="Calibri"/>
                    <a:sym typeface="Calibri"/>
                  </a:rPr>
                  <a:t>100%</a:t>
                </a:r>
                <a:endParaRPr sz="2200"/>
              </a:p>
            </p:txBody>
          </p:sp>
          <p:sp>
            <p:nvSpPr>
              <p:cNvPr id="1030" name="Google Shape;1030;p116"/>
              <p:cNvSpPr txBox="1"/>
              <p:nvPr/>
            </p:nvSpPr>
            <p:spPr>
              <a:xfrm>
                <a:off x="4879550" y="1360825"/>
                <a:ext cx="3387300" cy="19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IT" sz="2300" b="1">
                    <a:solidFill>
                      <a:schemeClr val="dk1"/>
                    </a:solidFill>
                    <a:latin typeface="Calibri"/>
                    <a:ea typeface="Calibri"/>
                    <a:cs typeface="Calibri"/>
                    <a:sym typeface="Calibri"/>
                  </a:rPr>
                  <a:t>Comments</a:t>
                </a:r>
                <a:r>
                  <a:rPr lang="it-IT" sz="2300">
                    <a:solidFill>
                      <a:schemeClr val="dk1"/>
                    </a:solidFill>
                    <a:latin typeface="Calibri"/>
                    <a:ea typeface="Calibri"/>
                    <a:cs typeface="Calibri"/>
                    <a:sym typeface="Calibri"/>
                  </a:rPr>
                  <a:t>:</a:t>
                </a:r>
                <a:endParaRPr sz="2300">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a:solidFill>
                      <a:schemeClr val="dk1"/>
                    </a:solidFill>
                    <a:latin typeface="Calibri"/>
                    <a:ea typeface="Calibri"/>
                    <a:cs typeface="Calibri"/>
                    <a:sym typeface="Calibri"/>
                  </a:rPr>
                  <a:t>Records: </a:t>
                </a:r>
                <a:r>
                  <a:rPr lang="it-IT" sz="2200" b="1">
                    <a:solidFill>
                      <a:schemeClr val="dk1"/>
                    </a:solidFill>
                    <a:latin typeface="Calibri"/>
                    <a:ea typeface="Calibri"/>
                    <a:cs typeface="Calibri"/>
                    <a:sym typeface="Calibri"/>
                  </a:rPr>
                  <a:t>577</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Labelled</a:t>
                </a:r>
                <a:r>
                  <a:rPr lang="it-IT" sz="2200">
                    <a:solidFill>
                      <a:schemeClr val="dk1"/>
                    </a:solidFill>
                    <a:latin typeface="Calibri"/>
                    <a:ea typeface="Calibri"/>
                    <a:cs typeface="Calibri"/>
                    <a:sym typeface="Calibri"/>
                  </a:rPr>
                  <a:t> Comments:  </a:t>
                </a:r>
                <a:r>
                  <a:rPr lang="it-IT" sz="2200" b="1">
                    <a:solidFill>
                      <a:schemeClr val="dk1"/>
                    </a:solidFill>
                    <a:latin typeface="Calibri"/>
                    <a:ea typeface="Calibri"/>
                    <a:cs typeface="Calibri"/>
                    <a:sym typeface="Calibri"/>
                  </a:rPr>
                  <a:t>0%</a:t>
                </a:r>
                <a:endParaRPr sz="2200" b="1">
                  <a:solidFill>
                    <a:schemeClr val="dk1"/>
                  </a:solidFill>
                  <a:latin typeface="Calibri"/>
                  <a:ea typeface="Calibri"/>
                  <a:cs typeface="Calibri"/>
                  <a:sym typeface="Calibri"/>
                </a:endParaRPr>
              </a:p>
              <a:p>
                <a:pPr marL="457200" lvl="0" indent="-368300" algn="l" rtl="0">
                  <a:lnSpc>
                    <a:spcPct val="100000"/>
                  </a:lnSpc>
                  <a:spcBef>
                    <a:spcPts val="0"/>
                  </a:spcBef>
                  <a:spcAft>
                    <a:spcPts val="0"/>
                  </a:spcAft>
                  <a:buClr>
                    <a:schemeClr val="dk1"/>
                  </a:buClr>
                  <a:buSzPts val="2200"/>
                  <a:buFont typeface="Calibri"/>
                  <a:buChar char="●"/>
                </a:pPr>
                <a:r>
                  <a:rPr lang="it-IT" sz="2200" b="1">
                    <a:solidFill>
                      <a:schemeClr val="dk1"/>
                    </a:solidFill>
                    <a:latin typeface="Calibri"/>
                    <a:ea typeface="Calibri"/>
                    <a:cs typeface="Calibri"/>
                    <a:sym typeface="Calibri"/>
                  </a:rPr>
                  <a:t>Tiny Eco </a:t>
                </a:r>
                <a:r>
                  <a:rPr lang="it-IT" sz="2200">
                    <a:solidFill>
                      <a:schemeClr val="dk1"/>
                    </a:solidFill>
                    <a:latin typeface="Calibri"/>
                    <a:ea typeface="Calibri"/>
                    <a:cs typeface="Calibri"/>
                    <a:sym typeface="Calibri"/>
                  </a:rPr>
                  <a:t>Comments</a:t>
                </a:r>
                <a:r>
                  <a:rPr lang="it-IT" sz="2200" b="1">
                    <a:solidFill>
                      <a:schemeClr val="dk1"/>
                    </a:solidFill>
                    <a:latin typeface="Calibri"/>
                    <a:ea typeface="Calibri"/>
                    <a:cs typeface="Calibri"/>
                    <a:sym typeface="Calibri"/>
                  </a:rPr>
                  <a:t>: 77</a:t>
                </a:r>
                <a:endParaRPr sz="2200" b="1">
                  <a:solidFill>
                    <a:schemeClr val="dk1"/>
                  </a:solidFill>
                  <a:latin typeface="Calibri"/>
                  <a:ea typeface="Calibri"/>
                  <a:cs typeface="Calibri"/>
                  <a:sym typeface="Calibri"/>
                </a:endParaRPr>
              </a:p>
            </p:txBody>
          </p:sp>
        </p:grpSp>
        <p:sp>
          <p:nvSpPr>
            <p:cNvPr id="1031" name="Google Shape;1031;p116"/>
            <p:cNvSpPr txBox="1"/>
            <p:nvPr/>
          </p:nvSpPr>
          <p:spPr>
            <a:xfrm>
              <a:off x="285875" y="4464707"/>
              <a:ext cx="115299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it-IT" sz="2200" dirty="0">
                  <a:solidFill>
                    <a:schemeClr val="dk1"/>
                  </a:solidFill>
                  <a:latin typeface="Calibri"/>
                  <a:ea typeface="Calibri"/>
                  <a:cs typeface="Calibri"/>
                  <a:sym typeface="Calibri"/>
                </a:rPr>
                <a:t>Some reviews </a:t>
              </a:r>
              <a:r>
                <a:rPr lang="it-IT" sz="2200" dirty="0" err="1">
                  <a:solidFill>
                    <a:schemeClr val="dk1"/>
                  </a:solidFill>
                  <a:latin typeface="Calibri"/>
                  <a:ea typeface="Calibri"/>
                  <a:cs typeface="Calibri"/>
                  <a:sym typeface="Calibri"/>
                </a:rPr>
                <a:t>may</a:t>
              </a:r>
              <a:r>
                <a:rPr lang="it-IT" sz="2200" dirty="0">
                  <a:solidFill>
                    <a:schemeClr val="dk1"/>
                  </a:solidFill>
                  <a:latin typeface="Calibri"/>
                  <a:ea typeface="Calibri"/>
                  <a:cs typeface="Calibri"/>
                  <a:sym typeface="Calibri"/>
                </a:rPr>
                <a:t> </a:t>
              </a:r>
              <a:r>
                <a:rPr lang="it-IT" sz="2200" dirty="0" err="1">
                  <a:solidFill>
                    <a:schemeClr val="dk1"/>
                  </a:solidFill>
                  <a:latin typeface="Calibri"/>
                  <a:ea typeface="Calibri"/>
                  <a:cs typeface="Calibri"/>
                  <a:sym typeface="Calibri"/>
                </a:rPr>
                <a:t>have</a:t>
              </a:r>
              <a:r>
                <a:rPr lang="it-IT" sz="2200" dirty="0">
                  <a:solidFill>
                    <a:schemeClr val="dk1"/>
                  </a:solidFill>
                  <a:latin typeface="Calibri"/>
                  <a:ea typeface="Calibri"/>
                  <a:cs typeface="Calibri"/>
                  <a:sym typeface="Calibri"/>
                </a:rPr>
                <a:t> incomplete labels, e.g.:</a:t>
              </a:r>
              <a:endParaRPr sz="2200" dirty="0">
                <a:solidFill>
                  <a:schemeClr val="dk1"/>
                </a:solidFill>
                <a:latin typeface="Calibri"/>
                <a:ea typeface="Calibri"/>
                <a:cs typeface="Calibri"/>
                <a:sym typeface="Calibri"/>
              </a:endParaRPr>
            </a:p>
            <a:p>
              <a:pPr marL="0" lvl="0" indent="0" algn="ctr" rtl="0">
                <a:lnSpc>
                  <a:spcPct val="100000"/>
                </a:lnSpc>
                <a:spcBef>
                  <a:spcPts val="1200"/>
                </a:spcBef>
                <a:spcAft>
                  <a:spcPts val="1200"/>
                </a:spcAft>
                <a:buNone/>
              </a:pPr>
              <a:r>
                <a:rPr lang="it-IT" sz="2200" dirty="0">
                  <a:solidFill>
                    <a:schemeClr val="dk1"/>
                  </a:solidFill>
                  <a:latin typeface="Calibri"/>
                  <a:ea typeface="Calibri"/>
                  <a:cs typeface="Calibri"/>
                  <a:sym typeface="Calibri"/>
                </a:rPr>
                <a:t>   “</a:t>
              </a:r>
              <a:r>
                <a:rPr lang="it-IT" sz="2200" dirty="0" err="1">
                  <a:solidFill>
                    <a:schemeClr val="dk1"/>
                  </a:solidFill>
                  <a:latin typeface="Calibri"/>
                  <a:ea typeface="Calibri"/>
                  <a:cs typeface="Calibri"/>
                  <a:sym typeface="Calibri"/>
                </a:rPr>
                <a:t>Excellent</a:t>
              </a:r>
              <a:r>
                <a:rPr lang="it-IT" sz="2200" dirty="0">
                  <a:solidFill>
                    <a:schemeClr val="dk1"/>
                  </a:solidFill>
                  <a:latin typeface="Calibri"/>
                  <a:ea typeface="Calibri"/>
                  <a:cs typeface="Calibri"/>
                  <a:sym typeface="Calibri"/>
                </a:rPr>
                <a:t> machine. Fair price and </a:t>
              </a:r>
              <a:r>
                <a:rPr lang="it-IT" sz="2200" dirty="0" err="1">
                  <a:solidFill>
                    <a:schemeClr val="dk1"/>
                  </a:solidFill>
                  <a:latin typeface="Calibri"/>
                  <a:ea typeface="Calibri"/>
                  <a:cs typeface="Calibri"/>
                  <a:sym typeface="Calibri"/>
                </a:rPr>
                <a:t>guaranteed</a:t>
              </a:r>
              <a:r>
                <a:rPr lang="it-IT" sz="2200" dirty="0">
                  <a:solidFill>
                    <a:schemeClr val="dk1"/>
                  </a:solidFill>
                  <a:latin typeface="Calibri"/>
                  <a:ea typeface="Calibri"/>
                  <a:cs typeface="Calibri"/>
                  <a:sym typeface="Calibri"/>
                </a:rPr>
                <a:t> </a:t>
              </a:r>
              <a:r>
                <a:rPr lang="it-IT" sz="2200" dirty="0" err="1">
                  <a:solidFill>
                    <a:schemeClr val="dk1"/>
                  </a:solidFill>
                  <a:latin typeface="Calibri"/>
                  <a:ea typeface="Calibri"/>
                  <a:cs typeface="Calibri"/>
                  <a:sym typeface="Calibri"/>
                </a:rPr>
                <a:t>quality</a:t>
              </a:r>
              <a:r>
                <a:rPr lang="it-IT" sz="2200" dirty="0">
                  <a:solidFill>
                    <a:schemeClr val="dk1"/>
                  </a:solidFill>
                  <a:latin typeface="Calibri"/>
                  <a:ea typeface="Calibri"/>
                  <a:cs typeface="Calibri"/>
                  <a:sym typeface="Calibri"/>
                </a:rPr>
                <a:t>.” </a:t>
              </a:r>
              <a:r>
                <a:rPr lang="it-IT" sz="2200" b="1" dirty="0">
                  <a:solidFill>
                    <a:schemeClr val="dk1"/>
                  </a:solidFill>
                  <a:latin typeface="Calibri"/>
                  <a:ea typeface="Calibri"/>
                  <a:cs typeface="Calibri"/>
                  <a:sym typeface="Calibri"/>
                </a:rPr>
                <a:t>-</a:t>
              </a:r>
              <a:r>
                <a:rPr lang="it-IT" sz="2200" dirty="0">
                  <a:solidFill>
                    <a:schemeClr val="dk1"/>
                  </a:solidFill>
                  <a:latin typeface="Calibri"/>
                  <a:ea typeface="Calibri"/>
                  <a:cs typeface="Calibri"/>
                  <a:sym typeface="Calibri"/>
                </a:rPr>
                <a:t> </a:t>
              </a:r>
              <a:r>
                <a:rPr lang="it-IT" sz="2200" b="1" dirty="0">
                  <a:solidFill>
                    <a:schemeClr val="dk1"/>
                  </a:solidFill>
                  <a:latin typeface="Calibri"/>
                  <a:ea typeface="Calibri"/>
                  <a:cs typeface="Calibri"/>
                  <a:sym typeface="Calibri"/>
                </a:rPr>
                <a:t>Positive </a:t>
              </a:r>
              <a:r>
                <a:rPr lang="it-IT" sz="2200" b="1" dirty="0" err="1">
                  <a:solidFill>
                    <a:schemeClr val="dk1"/>
                  </a:solidFill>
                  <a:latin typeface="Calibri"/>
                  <a:ea typeface="Calibri"/>
                  <a:cs typeface="Calibri"/>
                  <a:sym typeface="Calibri"/>
                </a:rPr>
                <a:t>Aspects</a:t>
              </a:r>
              <a:r>
                <a:rPr lang="it-IT" sz="2200" dirty="0">
                  <a:solidFill>
                    <a:schemeClr val="dk1"/>
                  </a:solidFill>
                  <a:latin typeface="Calibri"/>
                  <a:ea typeface="Calibri"/>
                  <a:cs typeface="Calibri"/>
                  <a:sym typeface="Calibri"/>
                </a:rPr>
                <a:t>: [“Price &amp; </a:t>
              </a:r>
              <a:r>
                <a:rPr lang="it-IT" sz="2200" dirty="0" err="1">
                  <a:solidFill>
                    <a:schemeClr val="dk1"/>
                  </a:solidFill>
                  <a:latin typeface="Calibri"/>
                  <a:ea typeface="Calibri"/>
                  <a:cs typeface="Calibri"/>
                  <a:sym typeface="Calibri"/>
                </a:rPr>
                <a:t>worth</a:t>
              </a:r>
              <a:r>
                <a:rPr lang="it-IT" sz="2200" dirty="0">
                  <a:solidFill>
                    <a:schemeClr val="dk1"/>
                  </a:solidFill>
                  <a:latin typeface="Calibri"/>
                  <a:ea typeface="Calibri"/>
                  <a:cs typeface="Calibri"/>
                  <a:sym typeface="Calibri"/>
                </a:rPr>
                <a:t>”]</a:t>
              </a:r>
              <a:endParaRPr sz="2200" dirty="0">
                <a:solidFill>
                  <a:schemeClr val="dk1"/>
                </a:solidFill>
                <a:latin typeface="Calibri"/>
                <a:ea typeface="Calibri"/>
                <a:cs typeface="Calibri"/>
                <a:sym typeface="Calibri"/>
              </a:endParaRPr>
            </a:p>
          </p:txBody>
        </p:sp>
        <p:sp>
          <p:nvSpPr>
            <p:cNvPr id="1032" name="Google Shape;1032;p116"/>
            <p:cNvSpPr/>
            <p:nvPr/>
          </p:nvSpPr>
          <p:spPr>
            <a:xfrm>
              <a:off x="3131525" y="5213425"/>
              <a:ext cx="1195800" cy="3387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3" name="Google Shape;1033;p116"/>
            <p:cNvSpPr/>
            <p:nvPr/>
          </p:nvSpPr>
          <p:spPr>
            <a:xfrm>
              <a:off x="4778250" y="5213425"/>
              <a:ext cx="2269200" cy="3387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4" name="Google Shape;1034;p116"/>
            <p:cNvSpPr txBox="1"/>
            <p:nvPr/>
          </p:nvSpPr>
          <p:spPr>
            <a:xfrm>
              <a:off x="4020750" y="5321275"/>
              <a:ext cx="3784200" cy="461700"/>
            </a:xfrm>
            <a:prstGeom prst="rect">
              <a:avLst/>
            </a:prstGeom>
            <a:noFill/>
            <a:ln>
              <a:noFill/>
            </a:ln>
          </p:spPr>
          <p:txBody>
            <a:bodyPr spcFirstLastPara="1" wrap="square" lIns="91425" tIns="91425" rIns="91425" bIns="91425" anchor="t" anchorCtr="0">
              <a:spAutoFit/>
            </a:bodyPr>
            <a:lstStyle/>
            <a:p>
              <a:pPr marL="0" lvl="0" indent="0" algn="ctr" rtl="0">
                <a:spcBef>
                  <a:spcPts val="1200"/>
                </a:spcBef>
                <a:spcAft>
                  <a:spcPts val="1200"/>
                </a:spcAft>
                <a:buNone/>
              </a:pPr>
              <a:r>
                <a:rPr lang="it-IT" sz="1800" dirty="0" err="1">
                  <a:solidFill>
                    <a:schemeClr val="accent3"/>
                  </a:solidFill>
                  <a:latin typeface="Calibri"/>
                  <a:ea typeface="Calibri"/>
                  <a:cs typeface="Calibri"/>
                  <a:sym typeface="Calibri"/>
                </a:rPr>
                <a:t>Where</a:t>
              </a:r>
              <a:r>
                <a:rPr lang="it-IT" sz="1800" dirty="0">
                  <a:solidFill>
                    <a:schemeClr val="accent3"/>
                  </a:solidFill>
                  <a:latin typeface="Calibri"/>
                  <a:ea typeface="Calibri"/>
                  <a:cs typeface="Calibri"/>
                  <a:sym typeface="Calibri"/>
                </a:rPr>
                <a:t> </a:t>
              </a:r>
              <a:r>
                <a:rPr lang="it-IT" sz="1800" dirty="0" err="1">
                  <a:solidFill>
                    <a:schemeClr val="accent3"/>
                  </a:solidFill>
                  <a:latin typeface="Calibri"/>
                  <a:ea typeface="Calibri"/>
                  <a:cs typeface="Calibri"/>
                  <a:sym typeface="Calibri"/>
                </a:rPr>
                <a:t>is</a:t>
              </a:r>
              <a:r>
                <a:rPr lang="it-IT" sz="1800" dirty="0">
                  <a:solidFill>
                    <a:schemeClr val="accent3"/>
                  </a:solidFill>
                  <a:latin typeface="Calibri"/>
                  <a:ea typeface="Calibri"/>
                  <a:cs typeface="Calibri"/>
                  <a:sym typeface="Calibri"/>
                </a:rPr>
                <a:t> “Coffee Quality”?</a:t>
              </a:r>
              <a:endParaRPr sz="1800" dirty="0">
                <a:solidFill>
                  <a:schemeClr val="accent3"/>
                </a:solidFill>
              </a:endParaRPr>
            </a:p>
          </p:txBody>
        </p:sp>
        <p:cxnSp>
          <p:nvCxnSpPr>
            <p:cNvPr id="1035" name="Google Shape;1035;p116"/>
            <p:cNvCxnSpPr/>
            <p:nvPr/>
          </p:nvCxnSpPr>
          <p:spPr>
            <a:xfrm rot="5400000">
              <a:off x="495400" y="3826150"/>
              <a:ext cx="834000" cy="669300"/>
            </a:xfrm>
            <a:prstGeom prst="curvedConnector3">
              <a:avLst>
                <a:gd name="adj1" fmla="val 8690"/>
              </a:avLst>
            </a:prstGeom>
            <a:noFill/>
            <a:ln w="28575" cap="flat" cmpd="sng">
              <a:solidFill>
                <a:schemeClr val="accent3"/>
              </a:solidFill>
              <a:prstDash val="solid"/>
              <a:round/>
              <a:headEnd type="none" w="med" len="med"/>
              <a:tailEnd type="triangl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17"/>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Labels Distribution</a:t>
            </a:r>
            <a:endParaRPr sz="3200" b="1">
              <a:solidFill>
                <a:srgbClr val="002060"/>
              </a:solidFill>
              <a:latin typeface="Calibri"/>
              <a:ea typeface="Calibri"/>
              <a:cs typeface="Calibri"/>
              <a:sym typeface="Calibri"/>
            </a:endParaRPr>
          </a:p>
        </p:txBody>
      </p:sp>
      <p:pic>
        <p:nvPicPr>
          <p:cNvPr id="1042" name="Google Shape;1042;p117"/>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043" name="Google Shape;1043;p117"/>
          <p:cNvSpPr txBox="1"/>
          <p:nvPr/>
        </p:nvSpPr>
        <p:spPr>
          <a:xfrm>
            <a:off x="7376750" y="2936400"/>
            <a:ext cx="3847200" cy="985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it-IT" sz="2600">
                <a:solidFill>
                  <a:schemeClr val="dk1"/>
                </a:solidFill>
                <a:latin typeface="Calibri"/>
                <a:ea typeface="Calibri"/>
                <a:cs typeface="Calibri"/>
                <a:sym typeface="Calibri"/>
              </a:rPr>
              <a:t>Heavily skewed toward </a:t>
            </a:r>
            <a:r>
              <a:rPr lang="it-IT" sz="2600" b="1">
                <a:solidFill>
                  <a:schemeClr val="dk1"/>
                </a:solidFill>
                <a:latin typeface="Calibri"/>
                <a:ea typeface="Calibri"/>
                <a:cs typeface="Calibri"/>
                <a:sym typeface="Calibri"/>
              </a:rPr>
              <a:t>higher ratings</a:t>
            </a:r>
            <a:r>
              <a:rPr lang="it-IT" sz="2600">
                <a:solidFill>
                  <a:schemeClr val="dk1"/>
                </a:solidFill>
                <a:latin typeface="Calibri"/>
                <a:ea typeface="Calibri"/>
                <a:cs typeface="Calibri"/>
                <a:sym typeface="Calibri"/>
              </a:rPr>
              <a:t>!</a:t>
            </a:r>
            <a:endParaRPr sz="2600">
              <a:solidFill>
                <a:schemeClr val="dk1"/>
              </a:solidFill>
              <a:latin typeface="Calibri"/>
              <a:ea typeface="Calibri"/>
              <a:cs typeface="Calibri"/>
              <a:sym typeface="Calibri"/>
            </a:endParaRPr>
          </a:p>
        </p:txBody>
      </p:sp>
      <p:pic>
        <p:nvPicPr>
          <p:cNvPr id="1044" name="Google Shape;1044;p117"/>
          <p:cNvPicPr preferRelativeResize="0"/>
          <p:nvPr/>
        </p:nvPicPr>
        <p:blipFill>
          <a:blip r:embed="rId4">
            <a:alphaModFix/>
          </a:blip>
          <a:stretch>
            <a:fillRect/>
          </a:stretch>
        </p:blipFill>
        <p:spPr>
          <a:xfrm>
            <a:off x="1118125" y="1299737"/>
            <a:ext cx="5702100" cy="4258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18"/>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Labels Distribution</a:t>
            </a:r>
            <a:endParaRPr sz="3200" b="1">
              <a:solidFill>
                <a:srgbClr val="002060"/>
              </a:solidFill>
              <a:latin typeface="Calibri"/>
              <a:ea typeface="Calibri"/>
              <a:cs typeface="Calibri"/>
              <a:sym typeface="Calibri"/>
            </a:endParaRPr>
          </a:p>
        </p:txBody>
      </p:sp>
      <p:pic>
        <p:nvPicPr>
          <p:cNvPr id="1051" name="Google Shape;1051;p118"/>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052" name="Google Shape;1052;p118"/>
          <p:cNvSpPr txBox="1"/>
          <p:nvPr/>
        </p:nvSpPr>
        <p:spPr>
          <a:xfrm>
            <a:off x="4466538" y="5404738"/>
            <a:ext cx="3258900" cy="585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it-IT" sz="2600" b="1">
                <a:solidFill>
                  <a:schemeClr val="dk1"/>
                </a:solidFill>
                <a:latin typeface="Calibri"/>
                <a:ea typeface="Calibri"/>
                <a:cs typeface="Calibri"/>
                <a:sym typeface="Calibri"/>
              </a:rPr>
              <a:t>Much more balanced!</a:t>
            </a:r>
            <a:endParaRPr sz="2600" b="1">
              <a:solidFill>
                <a:schemeClr val="dk1"/>
              </a:solidFill>
              <a:latin typeface="Calibri"/>
              <a:ea typeface="Calibri"/>
              <a:cs typeface="Calibri"/>
              <a:sym typeface="Calibri"/>
            </a:endParaRPr>
          </a:p>
        </p:txBody>
      </p:sp>
      <p:grpSp>
        <p:nvGrpSpPr>
          <p:cNvPr id="1053" name="Google Shape;1053;p118"/>
          <p:cNvGrpSpPr/>
          <p:nvPr/>
        </p:nvGrpSpPr>
        <p:grpSpPr>
          <a:xfrm>
            <a:off x="1084412" y="1318662"/>
            <a:ext cx="10023176" cy="4220676"/>
            <a:chOff x="1382162" y="1318662"/>
            <a:chExt cx="10023176" cy="4220676"/>
          </a:xfrm>
        </p:grpSpPr>
        <p:pic>
          <p:nvPicPr>
            <p:cNvPr id="1054" name="Google Shape;1054;p118"/>
            <p:cNvPicPr preferRelativeResize="0"/>
            <p:nvPr/>
          </p:nvPicPr>
          <p:blipFill>
            <a:blip r:embed="rId4">
              <a:alphaModFix/>
            </a:blip>
            <a:stretch>
              <a:fillRect/>
            </a:stretch>
          </p:blipFill>
          <p:spPr>
            <a:xfrm>
              <a:off x="1382162" y="1318662"/>
              <a:ext cx="4220676" cy="4220676"/>
            </a:xfrm>
            <a:prstGeom prst="rect">
              <a:avLst/>
            </a:prstGeom>
            <a:noFill/>
            <a:ln>
              <a:noFill/>
            </a:ln>
          </p:spPr>
        </p:pic>
        <p:pic>
          <p:nvPicPr>
            <p:cNvPr id="1055" name="Google Shape;1055;p118"/>
            <p:cNvPicPr preferRelativeResize="0"/>
            <p:nvPr/>
          </p:nvPicPr>
          <p:blipFill>
            <a:blip r:embed="rId5">
              <a:alphaModFix/>
            </a:blip>
            <a:stretch>
              <a:fillRect/>
            </a:stretch>
          </p:blipFill>
          <p:spPr>
            <a:xfrm>
              <a:off x="5753888" y="1318662"/>
              <a:ext cx="5651451" cy="422067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19"/>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Labels Distribution</a:t>
            </a:r>
            <a:endParaRPr sz="3200" b="1">
              <a:solidFill>
                <a:srgbClr val="002060"/>
              </a:solidFill>
              <a:latin typeface="Calibri"/>
              <a:ea typeface="Calibri"/>
              <a:cs typeface="Calibri"/>
              <a:sym typeface="Calibri"/>
            </a:endParaRPr>
          </a:p>
        </p:txBody>
      </p:sp>
      <p:pic>
        <p:nvPicPr>
          <p:cNvPr id="1062" name="Google Shape;1062;p119"/>
          <p:cNvPicPr preferRelativeResize="0"/>
          <p:nvPr/>
        </p:nvPicPr>
        <p:blipFill rotWithShape="1">
          <a:blip r:embed="rId3">
            <a:alphaModFix/>
          </a:blip>
          <a:srcRect b="49446"/>
          <a:stretch/>
        </p:blipFill>
        <p:spPr>
          <a:xfrm>
            <a:off x="1553575" y="1165100"/>
            <a:ext cx="9084875" cy="4554049"/>
          </a:xfrm>
          <a:prstGeom prst="rect">
            <a:avLst/>
          </a:prstGeom>
          <a:noFill/>
          <a:ln>
            <a:noFill/>
          </a:ln>
        </p:spPr>
      </p:pic>
      <p:sp>
        <p:nvSpPr>
          <p:cNvPr id="1063" name="Google Shape;1063;p119"/>
          <p:cNvSpPr txBox="1"/>
          <p:nvPr/>
        </p:nvSpPr>
        <p:spPr>
          <a:xfrm>
            <a:off x="336750" y="5621775"/>
            <a:ext cx="6382500" cy="44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it-IT" sz="2300">
                <a:solidFill>
                  <a:schemeClr val="dk1"/>
                </a:solidFill>
                <a:latin typeface="Calibri"/>
                <a:ea typeface="Calibri"/>
                <a:cs typeface="Calibri"/>
                <a:sym typeface="Calibri"/>
              </a:rPr>
              <a:t>*</a:t>
            </a:r>
            <a:r>
              <a:rPr lang="it-IT" sz="2300" b="1">
                <a:solidFill>
                  <a:schemeClr val="dk1"/>
                </a:solidFill>
                <a:latin typeface="Calibri"/>
                <a:ea typeface="Calibri"/>
                <a:cs typeface="Calibri"/>
                <a:sym typeface="Calibri"/>
              </a:rPr>
              <a:t>NONE</a:t>
            </a:r>
            <a:r>
              <a:rPr lang="it-IT" sz="2300">
                <a:solidFill>
                  <a:schemeClr val="dk1"/>
                </a:solidFill>
                <a:latin typeface="Calibri"/>
                <a:ea typeface="Calibri"/>
                <a:cs typeface="Calibri"/>
                <a:sym typeface="Calibri"/>
              </a:rPr>
              <a:t>: topics different from the predefined ones.</a:t>
            </a:r>
            <a:endParaRPr sz="2300">
              <a:solidFill>
                <a:schemeClr val="dk1"/>
              </a:solidFill>
              <a:latin typeface="Calibri"/>
              <a:ea typeface="Calibri"/>
              <a:cs typeface="Calibri"/>
              <a:sym typeface="Calibri"/>
            </a:endParaRPr>
          </a:p>
        </p:txBody>
      </p:sp>
      <p:pic>
        <p:nvPicPr>
          <p:cNvPr id="1064" name="Google Shape;1064;p119"/>
          <p:cNvPicPr preferRelativeResize="0"/>
          <p:nvPr/>
        </p:nvPicPr>
        <p:blipFill rotWithShape="1">
          <a:blip r:embed="rId4">
            <a:alphaModFix/>
          </a:blip>
          <a:srcRect t="19668" b="22018"/>
          <a:stretch/>
        </p:blipFill>
        <p:spPr>
          <a:xfrm>
            <a:off x="9458875" y="207575"/>
            <a:ext cx="2320927" cy="95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20"/>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Labels Distribution</a:t>
            </a:r>
            <a:endParaRPr sz="3200" b="1">
              <a:solidFill>
                <a:srgbClr val="002060"/>
              </a:solidFill>
              <a:latin typeface="Calibri"/>
              <a:ea typeface="Calibri"/>
              <a:cs typeface="Calibri"/>
              <a:sym typeface="Calibri"/>
            </a:endParaRPr>
          </a:p>
        </p:txBody>
      </p:sp>
      <p:pic>
        <p:nvPicPr>
          <p:cNvPr id="1071" name="Google Shape;1071;p120"/>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072" name="Google Shape;1072;p120"/>
          <p:cNvSpPr txBox="1"/>
          <p:nvPr/>
        </p:nvSpPr>
        <p:spPr>
          <a:xfrm>
            <a:off x="336750" y="5621775"/>
            <a:ext cx="6382500" cy="44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it-IT" sz="2300">
                <a:solidFill>
                  <a:schemeClr val="dk1"/>
                </a:solidFill>
                <a:latin typeface="Calibri"/>
                <a:ea typeface="Calibri"/>
                <a:cs typeface="Calibri"/>
                <a:sym typeface="Calibri"/>
              </a:rPr>
              <a:t>*</a:t>
            </a:r>
            <a:r>
              <a:rPr lang="it-IT" sz="2300" b="1">
                <a:solidFill>
                  <a:schemeClr val="dk1"/>
                </a:solidFill>
                <a:latin typeface="Calibri"/>
                <a:ea typeface="Calibri"/>
                <a:cs typeface="Calibri"/>
                <a:sym typeface="Calibri"/>
              </a:rPr>
              <a:t>NONE</a:t>
            </a:r>
            <a:r>
              <a:rPr lang="it-IT" sz="2300">
                <a:solidFill>
                  <a:schemeClr val="dk1"/>
                </a:solidFill>
                <a:latin typeface="Calibri"/>
                <a:ea typeface="Calibri"/>
                <a:cs typeface="Calibri"/>
                <a:sym typeface="Calibri"/>
              </a:rPr>
              <a:t>: topics different from the predefined ones.</a:t>
            </a:r>
            <a:endParaRPr sz="2300">
              <a:solidFill>
                <a:schemeClr val="dk1"/>
              </a:solidFill>
              <a:latin typeface="Calibri"/>
              <a:ea typeface="Calibri"/>
              <a:cs typeface="Calibri"/>
              <a:sym typeface="Calibri"/>
            </a:endParaRPr>
          </a:p>
        </p:txBody>
      </p:sp>
      <p:pic>
        <p:nvPicPr>
          <p:cNvPr id="1073" name="Google Shape;1073;p120"/>
          <p:cNvPicPr preferRelativeResize="0"/>
          <p:nvPr/>
        </p:nvPicPr>
        <p:blipFill>
          <a:blip r:embed="rId4">
            <a:alphaModFix/>
          </a:blip>
          <a:stretch>
            <a:fillRect/>
          </a:stretch>
        </p:blipFill>
        <p:spPr>
          <a:xfrm>
            <a:off x="1507213" y="1151975"/>
            <a:ext cx="9177570" cy="4554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103"/>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871" name="Google Shape;871;p103"/>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Table of Contents</a:t>
            </a:r>
            <a:endParaRPr sz="3200" b="1">
              <a:solidFill>
                <a:srgbClr val="002060"/>
              </a:solidFill>
              <a:latin typeface="Calibri"/>
              <a:ea typeface="Calibri"/>
              <a:cs typeface="Calibri"/>
              <a:sym typeface="Calibri"/>
            </a:endParaRPr>
          </a:p>
        </p:txBody>
      </p:sp>
      <p:grpSp>
        <p:nvGrpSpPr>
          <p:cNvPr id="872" name="Google Shape;872;p103"/>
          <p:cNvGrpSpPr/>
          <p:nvPr/>
        </p:nvGrpSpPr>
        <p:grpSpPr>
          <a:xfrm>
            <a:off x="2220200" y="1934100"/>
            <a:ext cx="7751607" cy="2989800"/>
            <a:chOff x="2147300" y="1882050"/>
            <a:chExt cx="7751607" cy="2989800"/>
          </a:xfrm>
        </p:grpSpPr>
        <p:sp>
          <p:nvSpPr>
            <p:cNvPr id="873" name="Google Shape;873;p103"/>
            <p:cNvSpPr txBox="1"/>
            <p:nvPr/>
          </p:nvSpPr>
          <p:spPr>
            <a:xfrm>
              <a:off x="6389207" y="1882050"/>
              <a:ext cx="3509700" cy="29898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rgbClr val="003263"/>
                </a:buClr>
                <a:buSzPts val="2700"/>
                <a:buFont typeface="Calibri"/>
                <a:buChar char="●"/>
              </a:pPr>
              <a:r>
                <a:rPr lang="it-IT" sz="2700">
                  <a:solidFill>
                    <a:srgbClr val="003263"/>
                  </a:solidFill>
                  <a:latin typeface="Calibri"/>
                  <a:ea typeface="Calibri"/>
                  <a:cs typeface="Calibri"/>
                  <a:sym typeface="Calibri"/>
                </a:rPr>
                <a:t>Value Proposition  </a:t>
              </a:r>
              <a:endParaRPr sz="2700">
                <a:solidFill>
                  <a:srgbClr val="003263"/>
                </a:solidFill>
                <a:latin typeface="Calibri"/>
                <a:ea typeface="Calibri"/>
                <a:cs typeface="Calibri"/>
                <a:sym typeface="Calibri"/>
              </a:endParaRPr>
            </a:p>
            <a:p>
              <a:pPr marL="457200" lvl="0" indent="-400050" algn="l" rtl="0">
                <a:lnSpc>
                  <a:spcPct val="115000"/>
                </a:lnSpc>
                <a:spcBef>
                  <a:spcPts val="0"/>
                </a:spcBef>
                <a:spcAft>
                  <a:spcPts val="0"/>
                </a:spcAft>
                <a:buClr>
                  <a:srgbClr val="003263"/>
                </a:buClr>
                <a:buSzPts val="2700"/>
                <a:buFont typeface="Calibri"/>
                <a:buChar char="●"/>
              </a:pPr>
              <a:r>
                <a:rPr lang="it-IT" sz="2700">
                  <a:solidFill>
                    <a:srgbClr val="003263"/>
                  </a:solidFill>
                  <a:latin typeface="Calibri"/>
                  <a:ea typeface="Calibri"/>
                  <a:cs typeface="Calibri"/>
                  <a:sym typeface="Calibri"/>
                </a:rPr>
                <a:t>Project Goal</a:t>
              </a:r>
              <a:endParaRPr sz="2700">
                <a:solidFill>
                  <a:srgbClr val="003263"/>
                </a:solidFill>
                <a:latin typeface="Calibri"/>
                <a:ea typeface="Calibri"/>
                <a:cs typeface="Calibri"/>
                <a:sym typeface="Calibri"/>
              </a:endParaRPr>
            </a:p>
            <a:p>
              <a:pPr marL="457200" lvl="0" indent="-400050" algn="l" rtl="0">
                <a:lnSpc>
                  <a:spcPct val="115000"/>
                </a:lnSpc>
                <a:spcBef>
                  <a:spcPts val="0"/>
                </a:spcBef>
                <a:spcAft>
                  <a:spcPts val="0"/>
                </a:spcAft>
                <a:buClr>
                  <a:srgbClr val="002060"/>
                </a:buClr>
                <a:buSzPts val="2700"/>
                <a:buFont typeface="Calibri"/>
                <a:buChar char="●"/>
              </a:pPr>
              <a:r>
                <a:rPr lang="it-IT" sz="2700">
                  <a:solidFill>
                    <a:srgbClr val="002060"/>
                  </a:solidFill>
                  <a:latin typeface="Calibri"/>
                  <a:ea typeface="Calibri"/>
                  <a:cs typeface="Calibri"/>
                  <a:sym typeface="Calibri"/>
                </a:rPr>
                <a:t>Hypothesis</a:t>
              </a:r>
              <a:endParaRPr sz="2700">
                <a:solidFill>
                  <a:srgbClr val="003263"/>
                </a:solidFill>
                <a:latin typeface="Calibri"/>
                <a:ea typeface="Calibri"/>
                <a:cs typeface="Calibri"/>
                <a:sym typeface="Calibri"/>
              </a:endParaRPr>
            </a:p>
            <a:p>
              <a:pPr marL="457200" lvl="0" indent="-400050" algn="l" rtl="0">
                <a:lnSpc>
                  <a:spcPct val="115000"/>
                </a:lnSpc>
                <a:spcBef>
                  <a:spcPts val="0"/>
                </a:spcBef>
                <a:spcAft>
                  <a:spcPts val="0"/>
                </a:spcAft>
                <a:buClr>
                  <a:srgbClr val="003263"/>
                </a:buClr>
                <a:buSzPts val="2700"/>
                <a:buFont typeface="Calibri"/>
                <a:buChar char="●"/>
              </a:pPr>
              <a:r>
                <a:rPr lang="it-IT" sz="2700">
                  <a:solidFill>
                    <a:srgbClr val="003263"/>
                  </a:solidFill>
                  <a:latin typeface="Calibri"/>
                  <a:ea typeface="Calibri"/>
                  <a:cs typeface="Calibri"/>
                  <a:sym typeface="Calibri"/>
                </a:rPr>
                <a:t>Method</a:t>
              </a:r>
              <a:endParaRPr sz="2700">
                <a:solidFill>
                  <a:srgbClr val="003263"/>
                </a:solidFill>
                <a:latin typeface="Calibri"/>
                <a:ea typeface="Calibri"/>
                <a:cs typeface="Calibri"/>
                <a:sym typeface="Calibri"/>
              </a:endParaRPr>
            </a:p>
            <a:p>
              <a:pPr marL="457200" lvl="0" indent="-400050" algn="l" rtl="0">
                <a:lnSpc>
                  <a:spcPct val="115000"/>
                </a:lnSpc>
                <a:spcBef>
                  <a:spcPts val="0"/>
                </a:spcBef>
                <a:spcAft>
                  <a:spcPts val="0"/>
                </a:spcAft>
                <a:buClr>
                  <a:srgbClr val="003263"/>
                </a:buClr>
                <a:buSzPts val="2700"/>
                <a:buFont typeface="Calibri"/>
                <a:buChar char="●"/>
              </a:pPr>
              <a:r>
                <a:rPr lang="it-IT" sz="2700">
                  <a:solidFill>
                    <a:srgbClr val="003263"/>
                  </a:solidFill>
                  <a:latin typeface="Calibri"/>
                  <a:ea typeface="Calibri"/>
                  <a:cs typeface="Calibri"/>
                  <a:sym typeface="Calibri"/>
                </a:rPr>
                <a:t>Experiments</a:t>
              </a:r>
              <a:endParaRPr sz="2700">
                <a:solidFill>
                  <a:srgbClr val="003263"/>
                </a:solidFill>
                <a:latin typeface="Calibri"/>
                <a:ea typeface="Calibri"/>
                <a:cs typeface="Calibri"/>
                <a:sym typeface="Calibri"/>
              </a:endParaRPr>
            </a:p>
            <a:p>
              <a:pPr marL="457200" lvl="0" indent="-400050" algn="l" rtl="0">
                <a:lnSpc>
                  <a:spcPct val="115000"/>
                </a:lnSpc>
                <a:spcBef>
                  <a:spcPts val="0"/>
                </a:spcBef>
                <a:spcAft>
                  <a:spcPts val="0"/>
                </a:spcAft>
                <a:buClr>
                  <a:srgbClr val="003263"/>
                </a:buClr>
                <a:buSzPts val="2700"/>
                <a:buFont typeface="Calibri"/>
                <a:buChar char="●"/>
              </a:pPr>
              <a:r>
                <a:rPr lang="it-IT" sz="2700">
                  <a:solidFill>
                    <a:srgbClr val="003263"/>
                  </a:solidFill>
                  <a:latin typeface="Calibri"/>
                  <a:ea typeface="Calibri"/>
                  <a:cs typeface="Calibri"/>
                  <a:sym typeface="Calibri"/>
                </a:rPr>
                <a:t>Conclusion</a:t>
              </a:r>
              <a:endParaRPr sz="2700">
                <a:solidFill>
                  <a:srgbClr val="003263"/>
                </a:solidFill>
                <a:latin typeface="Calibri"/>
                <a:ea typeface="Calibri"/>
                <a:cs typeface="Calibri"/>
                <a:sym typeface="Calibri"/>
              </a:endParaRPr>
            </a:p>
          </p:txBody>
        </p:sp>
        <p:sp>
          <p:nvSpPr>
            <p:cNvPr id="874" name="Google Shape;874;p103"/>
            <p:cNvSpPr txBox="1"/>
            <p:nvPr/>
          </p:nvSpPr>
          <p:spPr>
            <a:xfrm>
              <a:off x="2147300" y="3139650"/>
              <a:ext cx="3355200" cy="578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it-IT" sz="3200" b="1">
                  <a:solidFill>
                    <a:srgbClr val="002060"/>
                  </a:solidFill>
                  <a:latin typeface="Calibri"/>
                  <a:ea typeface="Calibri"/>
                  <a:cs typeface="Calibri"/>
                  <a:sym typeface="Calibri"/>
                </a:rPr>
                <a:t>Final presentation</a:t>
              </a:r>
              <a:endParaRPr sz="3200">
                <a:solidFill>
                  <a:srgbClr val="00206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1"/>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Tasks</a:t>
            </a:r>
            <a:endParaRPr sz="3200" b="1">
              <a:solidFill>
                <a:srgbClr val="002060"/>
              </a:solidFill>
              <a:latin typeface="Calibri"/>
              <a:ea typeface="Calibri"/>
              <a:cs typeface="Calibri"/>
              <a:sym typeface="Calibri"/>
            </a:endParaRPr>
          </a:p>
        </p:txBody>
      </p:sp>
      <p:pic>
        <p:nvPicPr>
          <p:cNvPr id="1080" name="Google Shape;1080;p121"/>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grpSp>
        <p:nvGrpSpPr>
          <p:cNvPr id="1081" name="Google Shape;1081;p121"/>
          <p:cNvGrpSpPr/>
          <p:nvPr/>
        </p:nvGrpSpPr>
        <p:grpSpPr>
          <a:xfrm>
            <a:off x="930975" y="1706700"/>
            <a:ext cx="10330050" cy="3444600"/>
            <a:chOff x="564125" y="2025600"/>
            <a:chExt cx="10330050" cy="3444600"/>
          </a:xfrm>
        </p:grpSpPr>
        <p:sp>
          <p:nvSpPr>
            <p:cNvPr id="1082" name="Google Shape;1082;p121"/>
            <p:cNvSpPr txBox="1"/>
            <p:nvPr/>
          </p:nvSpPr>
          <p:spPr>
            <a:xfrm>
              <a:off x="564125" y="2025600"/>
              <a:ext cx="5615400" cy="3444600"/>
            </a:xfrm>
            <a:prstGeom prst="rect">
              <a:avLst/>
            </a:prstGeom>
            <a:noFill/>
            <a:ln>
              <a:noFill/>
            </a:ln>
          </p:spPr>
          <p:txBody>
            <a:bodyPr spcFirstLastPara="1" wrap="square" lIns="23025" tIns="23025" rIns="23025" bIns="23025" anchor="t" anchorCtr="0">
              <a:noAutofit/>
            </a:bodyPr>
            <a:lstStyle/>
            <a:p>
              <a:pPr marL="457200" lvl="0" indent="-400050" algn="l" rtl="0">
                <a:spcBef>
                  <a:spcPts val="0"/>
                </a:spcBef>
                <a:spcAft>
                  <a:spcPts val="0"/>
                </a:spcAft>
                <a:buClr>
                  <a:srgbClr val="002060"/>
                </a:buClr>
                <a:buSzPts val="2700"/>
                <a:buFont typeface="Calibri"/>
                <a:buAutoNum type="arabicPeriod"/>
              </a:pPr>
              <a:r>
                <a:rPr lang="it-IT" sz="2700" b="1">
                  <a:solidFill>
                    <a:srgbClr val="002060"/>
                  </a:solidFill>
                  <a:latin typeface="Calibri"/>
                  <a:ea typeface="Calibri"/>
                  <a:cs typeface="Calibri"/>
                  <a:sym typeface="Calibri"/>
                </a:rPr>
                <a:t>Product Relevant-Comment Classification</a:t>
              </a:r>
              <a:endParaRPr sz="2700" b="1">
                <a:solidFill>
                  <a:srgbClr val="002060"/>
                </a:solidFill>
                <a:latin typeface="Calibri"/>
                <a:ea typeface="Calibri"/>
                <a:cs typeface="Calibri"/>
                <a:sym typeface="Calibri"/>
              </a:endParaRPr>
            </a:p>
            <a:p>
              <a:pPr marL="0" lvl="0" indent="0" algn="l" rtl="0">
                <a:lnSpc>
                  <a:spcPct val="100000"/>
                </a:lnSpc>
                <a:spcBef>
                  <a:spcPts val="0"/>
                </a:spcBef>
                <a:spcAft>
                  <a:spcPts val="0"/>
                </a:spcAft>
                <a:buNone/>
              </a:pPr>
              <a:endParaRPr sz="2700" b="1">
                <a:solidFill>
                  <a:srgbClr val="002060"/>
                </a:solidFill>
                <a:latin typeface="Calibri"/>
                <a:ea typeface="Calibri"/>
                <a:cs typeface="Calibri"/>
                <a:sym typeface="Calibri"/>
              </a:endParaRPr>
            </a:p>
            <a:p>
              <a:pPr marL="0" lvl="0" indent="0" algn="l" rtl="0">
                <a:lnSpc>
                  <a:spcPct val="100000"/>
                </a:lnSpc>
                <a:spcBef>
                  <a:spcPts val="0"/>
                </a:spcBef>
                <a:spcAft>
                  <a:spcPts val="0"/>
                </a:spcAft>
                <a:buNone/>
              </a:pPr>
              <a:endParaRPr sz="2700" b="1">
                <a:solidFill>
                  <a:srgbClr val="002060"/>
                </a:solidFill>
                <a:latin typeface="Calibri"/>
                <a:ea typeface="Calibri"/>
                <a:cs typeface="Calibri"/>
                <a:sym typeface="Calibri"/>
              </a:endParaRPr>
            </a:p>
            <a:p>
              <a:pPr marL="0" lvl="0" indent="0" algn="l" rtl="0">
                <a:lnSpc>
                  <a:spcPct val="100000"/>
                </a:lnSpc>
                <a:spcBef>
                  <a:spcPts val="0"/>
                </a:spcBef>
                <a:spcAft>
                  <a:spcPts val="0"/>
                </a:spcAft>
                <a:buNone/>
              </a:pPr>
              <a:endParaRPr sz="2700" b="1">
                <a:solidFill>
                  <a:srgbClr val="002060"/>
                </a:solidFill>
                <a:latin typeface="Calibri"/>
                <a:ea typeface="Calibri"/>
                <a:cs typeface="Calibri"/>
                <a:sym typeface="Calibri"/>
              </a:endParaRPr>
            </a:p>
            <a:p>
              <a:pPr marL="457200" lvl="0" indent="-400050" algn="l" rtl="0">
                <a:lnSpc>
                  <a:spcPct val="100000"/>
                </a:lnSpc>
                <a:spcBef>
                  <a:spcPts val="0"/>
                </a:spcBef>
                <a:spcAft>
                  <a:spcPts val="0"/>
                </a:spcAft>
                <a:buClr>
                  <a:srgbClr val="002060"/>
                </a:buClr>
                <a:buSzPts val="2700"/>
                <a:buFont typeface="Calibri"/>
                <a:buAutoNum type="arabicPeriod"/>
              </a:pPr>
              <a:r>
                <a:rPr lang="it-IT" sz="2700" b="1">
                  <a:solidFill>
                    <a:srgbClr val="002060"/>
                  </a:solidFill>
                  <a:latin typeface="Calibri"/>
                  <a:ea typeface="Calibri"/>
                  <a:cs typeface="Calibri"/>
                  <a:sym typeface="Calibri"/>
                </a:rPr>
                <a:t>Multi-topic Sentiment Classification</a:t>
              </a:r>
              <a:endParaRPr sz="2700" b="1">
                <a:solidFill>
                  <a:srgbClr val="002060"/>
                </a:solidFill>
                <a:latin typeface="Calibri"/>
                <a:ea typeface="Calibri"/>
                <a:cs typeface="Calibri"/>
                <a:sym typeface="Calibri"/>
              </a:endParaRPr>
            </a:p>
            <a:p>
              <a:pPr marL="914400" lvl="1" indent="-400050" algn="l" rtl="0">
                <a:lnSpc>
                  <a:spcPct val="100000"/>
                </a:lnSpc>
                <a:spcBef>
                  <a:spcPts val="0"/>
                </a:spcBef>
                <a:spcAft>
                  <a:spcPts val="0"/>
                </a:spcAft>
                <a:buClr>
                  <a:srgbClr val="002060"/>
                </a:buClr>
                <a:buSzPts val="2700"/>
                <a:buFont typeface="Calibri"/>
                <a:buChar char="○"/>
              </a:pPr>
              <a:r>
                <a:rPr lang="it-IT" sz="2700">
                  <a:solidFill>
                    <a:srgbClr val="002060"/>
                  </a:solidFill>
                  <a:latin typeface="Calibri"/>
                  <a:ea typeface="Calibri"/>
                  <a:cs typeface="Calibri"/>
                  <a:sym typeface="Calibri"/>
                </a:rPr>
                <a:t>Positive Topics</a:t>
              </a:r>
              <a:endParaRPr sz="2700">
                <a:solidFill>
                  <a:srgbClr val="002060"/>
                </a:solidFill>
                <a:latin typeface="Calibri"/>
                <a:ea typeface="Calibri"/>
                <a:cs typeface="Calibri"/>
                <a:sym typeface="Calibri"/>
              </a:endParaRPr>
            </a:p>
            <a:p>
              <a:pPr marL="914400" lvl="1" indent="-400050" algn="l" rtl="0">
                <a:lnSpc>
                  <a:spcPct val="100000"/>
                </a:lnSpc>
                <a:spcBef>
                  <a:spcPts val="0"/>
                </a:spcBef>
                <a:spcAft>
                  <a:spcPts val="0"/>
                </a:spcAft>
                <a:buClr>
                  <a:srgbClr val="002060"/>
                </a:buClr>
                <a:buSzPts val="2700"/>
                <a:buFont typeface="Calibri"/>
                <a:buChar char="○"/>
              </a:pPr>
              <a:r>
                <a:rPr lang="it-IT" sz="2700">
                  <a:solidFill>
                    <a:srgbClr val="002060"/>
                  </a:solidFill>
                  <a:latin typeface="Calibri"/>
                  <a:ea typeface="Calibri"/>
                  <a:cs typeface="Calibri"/>
                  <a:sym typeface="Calibri"/>
                </a:rPr>
                <a:t>Negative Topics</a:t>
              </a:r>
              <a:endParaRPr sz="2700">
                <a:solidFill>
                  <a:srgbClr val="002060"/>
                </a:solidFill>
                <a:latin typeface="Calibri"/>
                <a:ea typeface="Calibri"/>
                <a:cs typeface="Calibri"/>
                <a:sym typeface="Calibri"/>
              </a:endParaRPr>
            </a:p>
            <a:p>
              <a:pPr marL="457200" lvl="0" indent="0" algn="l" rtl="0">
                <a:lnSpc>
                  <a:spcPct val="80000"/>
                </a:lnSpc>
                <a:spcBef>
                  <a:spcPts val="0"/>
                </a:spcBef>
                <a:spcAft>
                  <a:spcPts val="0"/>
                </a:spcAft>
                <a:buNone/>
              </a:pPr>
              <a:endParaRPr sz="2700" b="1">
                <a:solidFill>
                  <a:srgbClr val="002060"/>
                </a:solidFill>
                <a:latin typeface="Calibri"/>
                <a:ea typeface="Calibri"/>
                <a:cs typeface="Calibri"/>
                <a:sym typeface="Calibri"/>
              </a:endParaRPr>
            </a:p>
            <a:p>
              <a:pPr marL="0" lvl="0" indent="0" algn="l" rtl="0">
                <a:lnSpc>
                  <a:spcPct val="80000"/>
                </a:lnSpc>
                <a:spcBef>
                  <a:spcPts val="0"/>
                </a:spcBef>
                <a:spcAft>
                  <a:spcPts val="0"/>
                </a:spcAft>
                <a:buNone/>
              </a:pPr>
              <a:endParaRPr sz="2700" b="1">
                <a:solidFill>
                  <a:srgbClr val="002060"/>
                </a:solidFill>
                <a:latin typeface="Calibri"/>
                <a:ea typeface="Calibri"/>
                <a:cs typeface="Calibri"/>
                <a:sym typeface="Calibri"/>
              </a:endParaRPr>
            </a:p>
          </p:txBody>
        </p:sp>
        <p:sp>
          <p:nvSpPr>
            <p:cNvPr id="1083" name="Google Shape;1083;p121"/>
            <p:cNvSpPr txBox="1"/>
            <p:nvPr/>
          </p:nvSpPr>
          <p:spPr>
            <a:xfrm>
              <a:off x="6780575" y="2025600"/>
              <a:ext cx="4113600" cy="3162000"/>
            </a:xfrm>
            <a:prstGeom prst="rect">
              <a:avLst/>
            </a:prstGeom>
            <a:noFill/>
            <a:ln>
              <a:noFill/>
            </a:ln>
          </p:spPr>
          <p:txBody>
            <a:bodyPr spcFirstLastPara="1" wrap="square" lIns="23025" tIns="23025" rIns="23025" bIns="23025" anchor="t" anchorCtr="0">
              <a:noAutofit/>
            </a:bodyPr>
            <a:lstStyle/>
            <a:p>
              <a:pPr marL="457200" lvl="0" indent="-400050" algn="l" rtl="0">
                <a:lnSpc>
                  <a:spcPct val="100000"/>
                </a:lnSpc>
                <a:spcBef>
                  <a:spcPts val="0"/>
                </a:spcBef>
                <a:spcAft>
                  <a:spcPts val="0"/>
                </a:spcAft>
                <a:buClr>
                  <a:srgbClr val="002060"/>
                </a:buClr>
                <a:buSzPts val="2700"/>
                <a:buFont typeface="Calibri"/>
                <a:buAutoNum type="arabicPeriod" startAt="3"/>
              </a:pPr>
              <a:r>
                <a:rPr lang="it-IT" sz="2700" b="1">
                  <a:solidFill>
                    <a:srgbClr val="002060"/>
                  </a:solidFill>
                  <a:latin typeface="Calibri"/>
                  <a:ea typeface="Calibri"/>
                  <a:cs typeface="Calibri"/>
                  <a:sym typeface="Calibri"/>
                </a:rPr>
                <a:t>Sentiment Classification</a:t>
              </a:r>
              <a:endParaRPr sz="2700" b="1">
                <a:solidFill>
                  <a:srgbClr val="002060"/>
                </a:solidFill>
                <a:latin typeface="Calibri"/>
                <a:ea typeface="Calibri"/>
                <a:cs typeface="Calibri"/>
                <a:sym typeface="Calibri"/>
              </a:endParaRPr>
            </a:p>
            <a:p>
              <a:pPr marL="914400" lvl="1" indent="-400050" algn="l" rtl="0">
                <a:lnSpc>
                  <a:spcPct val="100000"/>
                </a:lnSpc>
                <a:spcBef>
                  <a:spcPts val="0"/>
                </a:spcBef>
                <a:spcAft>
                  <a:spcPts val="0"/>
                </a:spcAft>
                <a:buClr>
                  <a:srgbClr val="002060"/>
                </a:buClr>
                <a:buSzPts val="2700"/>
                <a:buFont typeface="Calibri"/>
                <a:buChar char="○"/>
              </a:pPr>
              <a:r>
                <a:rPr lang="it-IT" sz="2700">
                  <a:solidFill>
                    <a:srgbClr val="002060"/>
                  </a:solidFill>
                  <a:latin typeface="Calibri"/>
                  <a:ea typeface="Calibri"/>
                  <a:cs typeface="Calibri"/>
                  <a:sym typeface="Calibri"/>
                </a:rPr>
                <a:t>Positive</a:t>
              </a:r>
              <a:endParaRPr sz="2700">
                <a:solidFill>
                  <a:srgbClr val="002060"/>
                </a:solidFill>
                <a:latin typeface="Calibri"/>
                <a:ea typeface="Calibri"/>
                <a:cs typeface="Calibri"/>
                <a:sym typeface="Calibri"/>
              </a:endParaRPr>
            </a:p>
            <a:p>
              <a:pPr marL="914400" lvl="1" indent="-400050" algn="l" rtl="0">
                <a:lnSpc>
                  <a:spcPct val="100000"/>
                </a:lnSpc>
                <a:spcBef>
                  <a:spcPts val="0"/>
                </a:spcBef>
                <a:spcAft>
                  <a:spcPts val="0"/>
                </a:spcAft>
                <a:buClr>
                  <a:srgbClr val="002060"/>
                </a:buClr>
                <a:buSzPts val="2700"/>
                <a:buFont typeface="Calibri"/>
                <a:buChar char="○"/>
              </a:pPr>
              <a:r>
                <a:rPr lang="it-IT" sz="2700">
                  <a:solidFill>
                    <a:srgbClr val="002060"/>
                  </a:solidFill>
                  <a:latin typeface="Calibri"/>
                  <a:ea typeface="Calibri"/>
                  <a:cs typeface="Calibri"/>
                  <a:sym typeface="Calibri"/>
                </a:rPr>
                <a:t>Negative</a:t>
              </a:r>
              <a:endParaRPr sz="2700">
                <a:solidFill>
                  <a:srgbClr val="002060"/>
                </a:solidFill>
                <a:latin typeface="Calibri"/>
                <a:ea typeface="Calibri"/>
                <a:cs typeface="Calibri"/>
                <a:sym typeface="Calibri"/>
              </a:endParaRPr>
            </a:p>
            <a:p>
              <a:pPr marL="914400" lvl="1" indent="-400050" algn="l" rtl="0">
                <a:lnSpc>
                  <a:spcPct val="100000"/>
                </a:lnSpc>
                <a:spcBef>
                  <a:spcPts val="0"/>
                </a:spcBef>
                <a:spcAft>
                  <a:spcPts val="0"/>
                </a:spcAft>
                <a:buClr>
                  <a:srgbClr val="002060"/>
                </a:buClr>
                <a:buSzPts val="2700"/>
                <a:buFont typeface="Calibri"/>
                <a:buChar char="○"/>
              </a:pPr>
              <a:r>
                <a:rPr lang="it-IT" sz="2700">
                  <a:solidFill>
                    <a:srgbClr val="002060"/>
                  </a:solidFill>
                  <a:latin typeface="Calibri"/>
                  <a:ea typeface="Calibri"/>
                  <a:cs typeface="Calibri"/>
                  <a:sym typeface="Calibri"/>
                </a:rPr>
                <a:t>Neutral</a:t>
              </a:r>
              <a:endParaRPr sz="2700">
                <a:solidFill>
                  <a:srgbClr val="002060"/>
                </a:solidFill>
                <a:latin typeface="Calibri"/>
                <a:ea typeface="Calibri"/>
                <a:cs typeface="Calibri"/>
                <a:sym typeface="Calibri"/>
              </a:endParaRPr>
            </a:p>
            <a:p>
              <a:pPr marL="0" lvl="0" indent="0" algn="l" rtl="0">
                <a:lnSpc>
                  <a:spcPct val="100000"/>
                </a:lnSpc>
                <a:spcBef>
                  <a:spcPts val="0"/>
                </a:spcBef>
                <a:spcAft>
                  <a:spcPts val="0"/>
                </a:spcAft>
                <a:buNone/>
              </a:pPr>
              <a:endParaRPr sz="2700" b="1">
                <a:solidFill>
                  <a:srgbClr val="002060"/>
                </a:solidFill>
                <a:latin typeface="Calibri"/>
                <a:ea typeface="Calibri"/>
                <a:cs typeface="Calibri"/>
                <a:sym typeface="Calibri"/>
              </a:endParaRPr>
            </a:p>
            <a:p>
              <a:pPr marL="457200" lvl="0" indent="-400050" algn="l" rtl="0">
                <a:lnSpc>
                  <a:spcPct val="100000"/>
                </a:lnSpc>
                <a:spcBef>
                  <a:spcPts val="0"/>
                </a:spcBef>
                <a:spcAft>
                  <a:spcPts val="0"/>
                </a:spcAft>
                <a:buClr>
                  <a:srgbClr val="002060"/>
                </a:buClr>
                <a:buSzPts val="2700"/>
                <a:buFont typeface="Calibri"/>
                <a:buAutoNum type="arabicPeriod" startAt="3"/>
              </a:pPr>
              <a:r>
                <a:rPr lang="it-IT" sz="2700" b="1">
                  <a:solidFill>
                    <a:srgbClr val="002060"/>
                  </a:solidFill>
                  <a:latin typeface="Calibri"/>
                  <a:ea typeface="Calibri"/>
                  <a:cs typeface="Calibri"/>
                  <a:sym typeface="Calibri"/>
                </a:rPr>
                <a:t>Star Rating Prediction:</a:t>
              </a:r>
              <a:endParaRPr sz="2700" b="1">
                <a:solidFill>
                  <a:srgbClr val="002060"/>
                </a:solidFill>
                <a:latin typeface="Calibri"/>
                <a:ea typeface="Calibri"/>
                <a:cs typeface="Calibri"/>
                <a:sym typeface="Calibri"/>
              </a:endParaRPr>
            </a:p>
          </p:txBody>
        </p:sp>
      </p:grpSp>
      <p:pic>
        <p:nvPicPr>
          <p:cNvPr id="1084" name="Google Shape;1084;p121"/>
          <p:cNvPicPr preferRelativeResize="0"/>
          <p:nvPr/>
        </p:nvPicPr>
        <p:blipFill>
          <a:blip r:embed="rId4">
            <a:alphaModFix/>
          </a:blip>
          <a:stretch>
            <a:fillRect/>
          </a:stretch>
        </p:blipFill>
        <p:spPr>
          <a:xfrm>
            <a:off x="7574488" y="4250033"/>
            <a:ext cx="1523976" cy="3052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22"/>
          <p:cNvSpPr txBox="1"/>
          <p:nvPr/>
        </p:nvSpPr>
        <p:spPr>
          <a:xfrm>
            <a:off x="1382157" y="465981"/>
            <a:ext cx="9841800" cy="8346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Product Relevant-Comment </a:t>
            </a:r>
            <a:endParaRPr sz="3200" b="1">
              <a:solidFill>
                <a:srgbClr val="002060"/>
              </a:solidFill>
              <a:latin typeface="Calibri"/>
              <a:ea typeface="Calibri"/>
              <a:cs typeface="Calibri"/>
              <a:sym typeface="Calibri"/>
            </a:endParaRPr>
          </a:p>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Classification</a:t>
            </a:r>
            <a:endParaRPr sz="3200" b="1">
              <a:solidFill>
                <a:srgbClr val="002060"/>
              </a:solidFill>
              <a:latin typeface="Calibri"/>
              <a:ea typeface="Calibri"/>
              <a:cs typeface="Calibri"/>
              <a:sym typeface="Calibri"/>
            </a:endParaRPr>
          </a:p>
        </p:txBody>
      </p:sp>
      <p:pic>
        <p:nvPicPr>
          <p:cNvPr id="1091" name="Google Shape;1091;p122"/>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092" name="Google Shape;1092;p122"/>
          <p:cNvSpPr txBox="1"/>
          <p:nvPr/>
        </p:nvSpPr>
        <p:spPr>
          <a:xfrm>
            <a:off x="1118788" y="1338600"/>
            <a:ext cx="80253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Data: </a:t>
            </a:r>
            <a:r>
              <a:rPr lang="it-IT" sz="2500">
                <a:solidFill>
                  <a:schemeClr val="dk1"/>
                </a:solidFill>
                <a:latin typeface="Calibri"/>
                <a:ea typeface="Calibri"/>
                <a:cs typeface="Calibri"/>
                <a:sym typeface="Calibri"/>
              </a:rPr>
              <a:t>236 synthetic comments</a:t>
            </a: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Batch-size: </a:t>
            </a:r>
            <a:r>
              <a:rPr lang="it-IT" sz="2500">
                <a:solidFill>
                  <a:schemeClr val="dk1"/>
                </a:solidFill>
                <a:latin typeface="Calibri"/>
                <a:ea typeface="Calibri"/>
                <a:cs typeface="Calibri"/>
                <a:sym typeface="Calibri"/>
              </a:rPr>
              <a:t>15 comments</a:t>
            </a:r>
            <a:endParaRPr sz="2500">
              <a:solidFill>
                <a:schemeClr val="dk1"/>
              </a:solidFill>
              <a:latin typeface="Calibri"/>
              <a:ea typeface="Calibri"/>
              <a:cs typeface="Calibri"/>
              <a:sym typeface="Calibri"/>
            </a:endParaRPr>
          </a:p>
        </p:txBody>
      </p:sp>
      <p:pic>
        <p:nvPicPr>
          <p:cNvPr id="1093" name="Google Shape;1093;p122"/>
          <p:cNvPicPr preferRelativeResize="0"/>
          <p:nvPr/>
        </p:nvPicPr>
        <p:blipFill>
          <a:blip r:embed="rId4">
            <a:alphaModFix/>
          </a:blip>
          <a:stretch>
            <a:fillRect/>
          </a:stretch>
        </p:blipFill>
        <p:spPr>
          <a:xfrm>
            <a:off x="2331425" y="2330950"/>
            <a:ext cx="7529125" cy="360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23"/>
          <p:cNvSpPr txBox="1"/>
          <p:nvPr/>
        </p:nvSpPr>
        <p:spPr>
          <a:xfrm>
            <a:off x="1382157" y="465981"/>
            <a:ext cx="9841800" cy="8346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Multi-topic Sentiment </a:t>
            </a:r>
            <a:endParaRPr sz="3200" b="1">
              <a:solidFill>
                <a:srgbClr val="002060"/>
              </a:solidFill>
              <a:latin typeface="Calibri"/>
              <a:ea typeface="Calibri"/>
              <a:cs typeface="Calibri"/>
              <a:sym typeface="Calibri"/>
            </a:endParaRPr>
          </a:p>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Classification</a:t>
            </a:r>
            <a:endParaRPr sz="3200" b="1">
              <a:solidFill>
                <a:srgbClr val="002060"/>
              </a:solidFill>
              <a:latin typeface="Calibri"/>
              <a:ea typeface="Calibri"/>
              <a:cs typeface="Calibri"/>
              <a:sym typeface="Calibri"/>
            </a:endParaRPr>
          </a:p>
        </p:txBody>
      </p:sp>
      <p:pic>
        <p:nvPicPr>
          <p:cNvPr id="1100" name="Google Shape;1100;p123"/>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101" name="Google Shape;1101;p123"/>
          <p:cNvSpPr txBox="1"/>
          <p:nvPr/>
        </p:nvSpPr>
        <p:spPr>
          <a:xfrm>
            <a:off x="1135098" y="1436438"/>
            <a:ext cx="82677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Data: </a:t>
            </a:r>
            <a:r>
              <a:rPr lang="it-IT" sz="2500">
                <a:solidFill>
                  <a:schemeClr val="dk1"/>
                </a:solidFill>
                <a:latin typeface="Calibri"/>
                <a:ea typeface="Calibri"/>
                <a:cs typeface="Calibri"/>
                <a:sym typeface="Calibri"/>
              </a:rPr>
              <a:t>500 labeled reviews + 236 synthetic comments </a:t>
            </a: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Batch-size: </a:t>
            </a:r>
            <a:r>
              <a:rPr lang="it-IT" sz="2500">
                <a:solidFill>
                  <a:schemeClr val="dk1"/>
                </a:solidFill>
                <a:latin typeface="Calibri"/>
                <a:ea typeface="Calibri"/>
                <a:cs typeface="Calibri"/>
                <a:sym typeface="Calibri"/>
              </a:rPr>
              <a:t>5 comment/review</a:t>
            </a:r>
            <a:endParaRPr sz="2500">
              <a:solidFill>
                <a:schemeClr val="dk1"/>
              </a:solidFill>
              <a:latin typeface="Calibri"/>
              <a:ea typeface="Calibri"/>
              <a:cs typeface="Calibri"/>
              <a:sym typeface="Calibri"/>
            </a:endParaRPr>
          </a:p>
        </p:txBody>
      </p:sp>
      <p:pic>
        <p:nvPicPr>
          <p:cNvPr id="1102" name="Google Shape;1102;p123"/>
          <p:cNvPicPr preferRelativeResize="0"/>
          <p:nvPr/>
        </p:nvPicPr>
        <p:blipFill>
          <a:blip r:embed="rId4">
            <a:alphaModFix/>
          </a:blip>
          <a:stretch>
            <a:fillRect/>
          </a:stretch>
        </p:blipFill>
        <p:spPr>
          <a:xfrm>
            <a:off x="224300" y="2526625"/>
            <a:ext cx="11743399" cy="2997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24"/>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Sentiment Classification</a:t>
            </a:r>
            <a:endParaRPr sz="3200" b="1">
              <a:solidFill>
                <a:srgbClr val="002060"/>
              </a:solidFill>
              <a:latin typeface="Calibri"/>
              <a:ea typeface="Calibri"/>
              <a:cs typeface="Calibri"/>
              <a:sym typeface="Calibri"/>
            </a:endParaRPr>
          </a:p>
        </p:txBody>
      </p:sp>
      <p:pic>
        <p:nvPicPr>
          <p:cNvPr id="1109" name="Google Shape;1109;p124"/>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110" name="Google Shape;1110;p124"/>
          <p:cNvSpPr txBox="1"/>
          <p:nvPr/>
        </p:nvSpPr>
        <p:spPr>
          <a:xfrm>
            <a:off x="1148150" y="975325"/>
            <a:ext cx="102225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Data: </a:t>
            </a:r>
            <a:r>
              <a:rPr lang="it-IT" sz="2500">
                <a:solidFill>
                  <a:schemeClr val="dk1"/>
                </a:solidFill>
                <a:latin typeface="Calibri"/>
                <a:ea typeface="Calibri"/>
                <a:cs typeface="Calibri"/>
                <a:sym typeface="Calibri"/>
              </a:rPr>
              <a:t>236 synthetic comments</a:t>
            </a: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Batch-size: </a:t>
            </a:r>
            <a:r>
              <a:rPr lang="it-IT" sz="2500">
                <a:solidFill>
                  <a:schemeClr val="dk1"/>
                </a:solidFill>
                <a:latin typeface="Calibri"/>
                <a:ea typeface="Calibri"/>
                <a:cs typeface="Calibri"/>
                <a:sym typeface="Calibri"/>
              </a:rPr>
              <a:t>20 (general purpose model) and 50 (specialized model)</a:t>
            </a:r>
            <a:endParaRPr sz="2500" b="1">
              <a:solidFill>
                <a:schemeClr val="dk1"/>
              </a:solidFill>
              <a:latin typeface="Calibri"/>
              <a:ea typeface="Calibri"/>
              <a:cs typeface="Calibri"/>
              <a:sym typeface="Calibri"/>
            </a:endParaRPr>
          </a:p>
        </p:txBody>
      </p:sp>
      <p:pic>
        <p:nvPicPr>
          <p:cNvPr id="1111" name="Google Shape;1111;p124"/>
          <p:cNvPicPr preferRelativeResize="0"/>
          <p:nvPr/>
        </p:nvPicPr>
        <p:blipFill>
          <a:blip r:embed="rId4">
            <a:alphaModFix/>
          </a:blip>
          <a:stretch>
            <a:fillRect/>
          </a:stretch>
        </p:blipFill>
        <p:spPr>
          <a:xfrm>
            <a:off x="1292238" y="1929625"/>
            <a:ext cx="9607525" cy="393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125"/>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118" name="Google Shape;1118;p125"/>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Experiments - </a:t>
            </a:r>
            <a:r>
              <a:rPr lang="it-IT" sz="3100" b="1">
                <a:solidFill>
                  <a:srgbClr val="002060"/>
                </a:solidFill>
                <a:latin typeface="Calibri"/>
                <a:ea typeface="Calibri"/>
                <a:cs typeface="Calibri"/>
                <a:sym typeface="Calibri"/>
              </a:rPr>
              <a:t>Star Rating Prediction</a:t>
            </a:r>
            <a:endParaRPr sz="3200" b="1">
              <a:solidFill>
                <a:srgbClr val="002060"/>
              </a:solidFill>
              <a:latin typeface="Calibri"/>
              <a:ea typeface="Calibri"/>
              <a:cs typeface="Calibri"/>
              <a:sym typeface="Calibri"/>
            </a:endParaRPr>
          </a:p>
        </p:txBody>
      </p:sp>
      <p:sp>
        <p:nvSpPr>
          <p:cNvPr id="1119" name="Google Shape;1119;p125"/>
          <p:cNvSpPr txBox="1"/>
          <p:nvPr/>
        </p:nvSpPr>
        <p:spPr>
          <a:xfrm>
            <a:off x="1122050" y="1158788"/>
            <a:ext cx="98418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Data: </a:t>
            </a:r>
            <a:r>
              <a:rPr lang="it-IT" sz="2500">
                <a:solidFill>
                  <a:schemeClr val="dk1"/>
                </a:solidFill>
                <a:latin typeface="Calibri"/>
                <a:ea typeface="Calibri"/>
                <a:cs typeface="Calibri"/>
                <a:sym typeface="Calibri"/>
              </a:rPr>
              <a:t>500 labeled reviews </a:t>
            </a:r>
            <a:endParaRPr sz="2500">
              <a:solidFill>
                <a:schemeClr val="dk1"/>
              </a:solidFill>
              <a:latin typeface="Calibri"/>
              <a:ea typeface="Calibri"/>
              <a:cs typeface="Calibri"/>
              <a:sym typeface="Calibri"/>
            </a:endParaRPr>
          </a:p>
          <a:p>
            <a:pPr marL="457200" lvl="0" indent="-387350" algn="l" rtl="0">
              <a:spcBef>
                <a:spcPts val="0"/>
              </a:spcBef>
              <a:spcAft>
                <a:spcPts val="0"/>
              </a:spcAft>
              <a:buClr>
                <a:schemeClr val="dk1"/>
              </a:buClr>
              <a:buSzPts val="2500"/>
              <a:buFont typeface="Calibri"/>
              <a:buChar char="●"/>
            </a:pPr>
            <a:r>
              <a:rPr lang="it-IT" sz="2500" b="1">
                <a:solidFill>
                  <a:schemeClr val="dk1"/>
                </a:solidFill>
                <a:latin typeface="Calibri"/>
                <a:ea typeface="Calibri"/>
                <a:cs typeface="Calibri"/>
                <a:sym typeface="Calibri"/>
              </a:rPr>
              <a:t>Batch-size: </a:t>
            </a:r>
            <a:r>
              <a:rPr lang="it-IT" sz="2500">
                <a:solidFill>
                  <a:schemeClr val="dk1"/>
                </a:solidFill>
                <a:latin typeface="Calibri"/>
                <a:ea typeface="Calibri"/>
                <a:cs typeface="Calibri"/>
                <a:sym typeface="Calibri"/>
              </a:rPr>
              <a:t>20 (general purpose model) and 50 (specialized model)</a:t>
            </a:r>
            <a:endParaRPr sz="2500">
              <a:solidFill>
                <a:schemeClr val="dk1"/>
              </a:solidFill>
              <a:latin typeface="Calibri"/>
              <a:ea typeface="Calibri"/>
              <a:cs typeface="Calibri"/>
              <a:sym typeface="Calibri"/>
            </a:endParaRPr>
          </a:p>
        </p:txBody>
      </p:sp>
      <p:pic>
        <p:nvPicPr>
          <p:cNvPr id="1120" name="Google Shape;1120;p125"/>
          <p:cNvPicPr preferRelativeResize="0"/>
          <p:nvPr/>
        </p:nvPicPr>
        <p:blipFill>
          <a:blip r:embed="rId4">
            <a:alphaModFix/>
          </a:blip>
          <a:stretch>
            <a:fillRect/>
          </a:stretch>
        </p:blipFill>
        <p:spPr>
          <a:xfrm>
            <a:off x="68375" y="2464700"/>
            <a:ext cx="12055251" cy="330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26"/>
          <p:cNvSpPr txBox="1">
            <a:spLocks noGrp="1"/>
          </p:cNvSpPr>
          <p:nvPr>
            <p:ph type="title"/>
          </p:nvPr>
        </p:nvSpPr>
        <p:spPr>
          <a:xfrm>
            <a:off x="3971109" y="2988765"/>
            <a:ext cx="4249800" cy="880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127" name="Google Shape;1127;p126"/>
          <p:cNvSpPr txBox="1">
            <a:spLocks noGrp="1"/>
          </p:cNvSpPr>
          <p:nvPr>
            <p:ph type="body" idx="1"/>
          </p:nvPr>
        </p:nvSpPr>
        <p:spPr>
          <a:xfrm>
            <a:off x="5502692" y="4967555"/>
            <a:ext cx="1186500" cy="282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128" name="Google Shape;1128;p126"/>
          <p:cNvSpPr txBox="1"/>
          <p:nvPr/>
        </p:nvSpPr>
        <p:spPr>
          <a:xfrm>
            <a:off x="515400" y="1165100"/>
            <a:ext cx="11161200" cy="4734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it-IT" sz="2700" dirty="0" err="1">
                <a:solidFill>
                  <a:schemeClr val="dk1"/>
                </a:solidFill>
                <a:latin typeface="Calibri"/>
                <a:ea typeface="Calibri"/>
                <a:cs typeface="Calibri"/>
                <a:sym typeface="Calibri"/>
              </a:rPr>
              <a:t>We</a:t>
            </a:r>
            <a:r>
              <a:rPr lang="it-IT" sz="2700" dirty="0">
                <a:solidFill>
                  <a:schemeClr val="dk1"/>
                </a:solidFill>
                <a:latin typeface="Calibri"/>
                <a:ea typeface="Calibri"/>
                <a:cs typeface="Calibri"/>
                <a:sym typeface="Calibri"/>
              </a:rPr>
              <a:t> can conclude by </a:t>
            </a:r>
            <a:r>
              <a:rPr lang="it-IT" sz="2700" dirty="0" err="1">
                <a:solidFill>
                  <a:schemeClr val="dk1"/>
                </a:solidFill>
                <a:latin typeface="Calibri"/>
                <a:ea typeface="Calibri"/>
                <a:cs typeface="Calibri"/>
                <a:sym typeface="Calibri"/>
              </a:rPr>
              <a:t>saying</a:t>
            </a:r>
            <a:r>
              <a:rPr lang="it-IT" sz="2700" dirty="0">
                <a:solidFill>
                  <a:schemeClr val="dk1"/>
                </a:solidFill>
                <a:latin typeface="Calibri"/>
                <a:ea typeface="Calibri"/>
                <a:cs typeface="Calibri"/>
                <a:sym typeface="Calibri"/>
              </a:rPr>
              <a:t> </a:t>
            </a:r>
            <a:r>
              <a:rPr lang="it-IT" sz="2700" dirty="0" err="1">
                <a:solidFill>
                  <a:schemeClr val="dk1"/>
                </a:solidFill>
                <a:latin typeface="Calibri"/>
                <a:ea typeface="Calibri"/>
                <a:cs typeface="Calibri"/>
                <a:sym typeface="Calibri"/>
              </a:rPr>
              <a:t>that</a:t>
            </a:r>
            <a:r>
              <a:rPr lang="it-IT" sz="2700" dirty="0">
                <a:solidFill>
                  <a:schemeClr val="dk1"/>
                </a:solidFill>
                <a:latin typeface="Calibri"/>
                <a:ea typeface="Calibri"/>
                <a:cs typeface="Calibri"/>
                <a:sym typeface="Calibri"/>
              </a:rPr>
              <a:t>:</a:t>
            </a:r>
            <a:endParaRPr sz="2700" dirty="0">
              <a:solidFill>
                <a:schemeClr val="dk1"/>
              </a:solidFill>
              <a:latin typeface="Calibri"/>
              <a:ea typeface="Calibri"/>
              <a:cs typeface="Calibri"/>
              <a:sym typeface="Calibri"/>
            </a:endParaRPr>
          </a:p>
          <a:p>
            <a:pPr marL="457200" lvl="0" indent="-400050" algn="l" rtl="0">
              <a:lnSpc>
                <a:spcPct val="100000"/>
              </a:lnSpc>
              <a:spcBef>
                <a:spcPts val="0"/>
              </a:spcBef>
              <a:spcAft>
                <a:spcPts val="0"/>
              </a:spcAft>
              <a:buClr>
                <a:schemeClr val="dk1"/>
              </a:buClr>
              <a:buSzPts val="2700"/>
              <a:buFont typeface="Calibri"/>
              <a:buChar char="●"/>
            </a:pPr>
            <a:r>
              <a:rPr lang="it-IT" sz="2700" b="1" dirty="0" err="1">
                <a:solidFill>
                  <a:schemeClr val="dk1"/>
                </a:solidFill>
                <a:latin typeface="Calibri"/>
                <a:ea typeface="Calibri"/>
                <a:cs typeface="Calibri"/>
                <a:sym typeface="Calibri"/>
              </a:rPr>
              <a:t>LLMs</a:t>
            </a:r>
            <a:r>
              <a:rPr lang="it-IT" sz="2700" dirty="0">
                <a:solidFill>
                  <a:schemeClr val="dk1"/>
                </a:solidFill>
                <a:latin typeface="Calibri"/>
                <a:ea typeface="Calibri"/>
                <a:cs typeface="Calibri"/>
                <a:sym typeface="Calibri"/>
              </a:rPr>
              <a:t> are </a:t>
            </a:r>
            <a:r>
              <a:rPr lang="it-IT" sz="2700" dirty="0" err="1">
                <a:solidFill>
                  <a:schemeClr val="dk1"/>
                </a:solidFill>
                <a:latin typeface="Calibri"/>
                <a:ea typeface="Calibri"/>
                <a:cs typeface="Calibri"/>
                <a:sym typeface="Calibri"/>
              </a:rPr>
              <a:t>able</a:t>
            </a:r>
            <a:r>
              <a:rPr lang="it-IT" sz="2700" dirty="0">
                <a:solidFill>
                  <a:schemeClr val="dk1"/>
                </a:solidFill>
                <a:latin typeface="Calibri"/>
                <a:ea typeface="Calibri"/>
                <a:cs typeface="Calibri"/>
                <a:sym typeface="Calibri"/>
              </a:rPr>
              <a:t> to </a:t>
            </a:r>
            <a:r>
              <a:rPr lang="it-IT" sz="2700" dirty="0" err="1">
                <a:solidFill>
                  <a:schemeClr val="dk1"/>
                </a:solidFill>
                <a:latin typeface="Calibri"/>
                <a:ea typeface="Calibri"/>
                <a:cs typeface="Calibri"/>
                <a:sym typeface="Calibri"/>
              </a:rPr>
              <a:t>identify</a:t>
            </a:r>
            <a:r>
              <a:rPr lang="it-IT" sz="2700" dirty="0">
                <a:solidFill>
                  <a:schemeClr val="dk1"/>
                </a:solidFill>
                <a:latin typeface="Calibri"/>
                <a:ea typeface="Calibri"/>
                <a:cs typeface="Calibri"/>
                <a:sym typeface="Calibri"/>
              </a:rPr>
              <a:t> </a:t>
            </a:r>
            <a:r>
              <a:rPr lang="it-IT" sz="2700" b="1" dirty="0" err="1">
                <a:solidFill>
                  <a:schemeClr val="dk1"/>
                </a:solidFill>
                <a:latin typeface="Calibri"/>
                <a:ea typeface="Calibri"/>
                <a:cs typeface="Calibri"/>
                <a:sym typeface="Calibri"/>
              </a:rPr>
              <a:t>relevant</a:t>
            </a:r>
            <a:r>
              <a:rPr lang="it-IT" sz="2700" b="1" dirty="0">
                <a:solidFill>
                  <a:schemeClr val="dk1"/>
                </a:solidFill>
                <a:latin typeface="Calibri"/>
                <a:ea typeface="Calibri"/>
                <a:cs typeface="Calibri"/>
                <a:sym typeface="Calibri"/>
              </a:rPr>
              <a:t> product </a:t>
            </a:r>
            <a:r>
              <a:rPr lang="it-IT" sz="2700" b="1" dirty="0" err="1">
                <a:solidFill>
                  <a:schemeClr val="dk1"/>
                </a:solidFill>
                <a:latin typeface="Calibri"/>
                <a:ea typeface="Calibri"/>
                <a:cs typeface="Calibri"/>
                <a:sym typeface="Calibri"/>
              </a:rPr>
              <a:t>comments</a:t>
            </a:r>
            <a:r>
              <a:rPr lang="it-IT" sz="2700" dirty="0">
                <a:solidFill>
                  <a:schemeClr val="dk1"/>
                </a:solidFill>
                <a:latin typeface="Calibri"/>
                <a:ea typeface="Calibri"/>
                <a:cs typeface="Calibri"/>
                <a:sym typeface="Calibri"/>
              </a:rPr>
              <a:t>, with an </a:t>
            </a:r>
            <a:r>
              <a:rPr lang="it-IT" sz="2700" dirty="0" err="1">
                <a:solidFill>
                  <a:schemeClr val="dk1"/>
                </a:solidFill>
                <a:latin typeface="Calibri"/>
                <a:ea typeface="Calibri"/>
                <a:cs typeface="Calibri"/>
                <a:sym typeface="Calibri"/>
              </a:rPr>
              <a:t>accuracy</a:t>
            </a:r>
            <a:r>
              <a:rPr lang="it-IT" sz="2700" dirty="0">
                <a:solidFill>
                  <a:schemeClr val="dk1"/>
                </a:solidFill>
                <a:latin typeface="Calibri"/>
                <a:ea typeface="Calibri"/>
                <a:cs typeface="Calibri"/>
                <a:sym typeface="Calibri"/>
              </a:rPr>
              <a:t> of up to </a:t>
            </a:r>
            <a:r>
              <a:rPr lang="it-IT" sz="2700" b="1" dirty="0">
                <a:solidFill>
                  <a:schemeClr val="dk1"/>
                </a:solidFill>
                <a:latin typeface="Calibri"/>
                <a:ea typeface="Calibri"/>
                <a:cs typeface="Calibri"/>
                <a:sym typeface="Calibri"/>
              </a:rPr>
              <a:t>82.6%.</a:t>
            </a:r>
            <a:br>
              <a:rPr lang="it-IT" sz="2700" b="1" dirty="0">
                <a:solidFill>
                  <a:schemeClr val="dk1"/>
                </a:solidFill>
                <a:latin typeface="Calibri"/>
                <a:ea typeface="Calibri"/>
                <a:cs typeface="Calibri"/>
                <a:sym typeface="Calibri"/>
              </a:rPr>
            </a:br>
            <a:endParaRPr sz="2700" dirty="0">
              <a:solidFill>
                <a:schemeClr val="dk1"/>
              </a:solidFill>
              <a:latin typeface="Calibri"/>
              <a:ea typeface="Calibri"/>
              <a:cs typeface="Calibri"/>
              <a:sym typeface="Calibri"/>
            </a:endParaRPr>
          </a:p>
          <a:p>
            <a:pPr marL="457200" lvl="0" indent="-400050" algn="l" rtl="0">
              <a:lnSpc>
                <a:spcPct val="100000"/>
              </a:lnSpc>
              <a:spcBef>
                <a:spcPts val="0"/>
              </a:spcBef>
              <a:spcAft>
                <a:spcPts val="0"/>
              </a:spcAft>
              <a:buClr>
                <a:schemeClr val="dk1"/>
              </a:buClr>
              <a:buSzPts val="2700"/>
              <a:buFont typeface="Calibri"/>
              <a:buChar char="●"/>
            </a:pPr>
            <a:r>
              <a:rPr lang="it-IT" sz="2700" b="1" dirty="0" err="1">
                <a:solidFill>
                  <a:schemeClr val="dk1"/>
                </a:solidFill>
                <a:latin typeface="Calibri"/>
                <a:ea typeface="Calibri"/>
                <a:cs typeface="Calibri"/>
                <a:sym typeface="Calibri"/>
              </a:rPr>
              <a:t>LLMs</a:t>
            </a:r>
            <a:r>
              <a:rPr lang="it-IT" sz="2700" dirty="0">
                <a:solidFill>
                  <a:schemeClr val="dk1"/>
                </a:solidFill>
                <a:latin typeface="Calibri"/>
                <a:ea typeface="Calibri"/>
                <a:cs typeface="Calibri"/>
                <a:sym typeface="Calibri"/>
              </a:rPr>
              <a:t> are </a:t>
            </a:r>
            <a:r>
              <a:rPr lang="it-IT" sz="2700" dirty="0" err="1">
                <a:solidFill>
                  <a:schemeClr val="dk1"/>
                </a:solidFill>
                <a:latin typeface="Calibri"/>
                <a:ea typeface="Calibri"/>
                <a:cs typeface="Calibri"/>
                <a:sym typeface="Calibri"/>
              </a:rPr>
              <a:t>able</a:t>
            </a:r>
            <a:r>
              <a:rPr lang="it-IT" sz="2700" dirty="0">
                <a:solidFill>
                  <a:schemeClr val="dk1"/>
                </a:solidFill>
                <a:latin typeface="Calibri"/>
                <a:ea typeface="Calibri"/>
                <a:cs typeface="Calibri"/>
                <a:sym typeface="Calibri"/>
              </a:rPr>
              <a:t> to </a:t>
            </a:r>
            <a:r>
              <a:rPr lang="it-IT" sz="2700" dirty="0" err="1">
                <a:solidFill>
                  <a:schemeClr val="dk1"/>
                </a:solidFill>
                <a:latin typeface="Calibri"/>
                <a:ea typeface="Calibri"/>
                <a:cs typeface="Calibri"/>
                <a:sym typeface="Calibri"/>
              </a:rPr>
              <a:t>extract</a:t>
            </a:r>
            <a:r>
              <a:rPr lang="it-IT" sz="2700" dirty="0">
                <a:solidFill>
                  <a:schemeClr val="dk1"/>
                </a:solidFill>
                <a:latin typeface="Calibri"/>
                <a:ea typeface="Calibri"/>
                <a:cs typeface="Calibri"/>
                <a:sym typeface="Calibri"/>
              </a:rPr>
              <a:t> </a:t>
            </a:r>
            <a:r>
              <a:rPr lang="it-IT" sz="2700" b="1" dirty="0">
                <a:solidFill>
                  <a:schemeClr val="dk1"/>
                </a:solidFill>
                <a:latin typeface="Calibri"/>
                <a:ea typeface="Calibri"/>
                <a:cs typeface="Calibri"/>
                <a:sym typeface="Calibri"/>
              </a:rPr>
              <a:t>product </a:t>
            </a:r>
            <a:r>
              <a:rPr lang="it-IT" sz="2700" b="1" dirty="0" err="1">
                <a:solidFill>
                  <a:schemeClr val="dk1"/>
                </a:solidFill>
                <a:latin typeface="Calibri"/>
                <a:ea typeface="Calibri"/>
                <a:cs typeface="Calibri"/>
                <a:sym typeface="Calibri"/>
              </a:rPr>
              <a:t>aspects</a:t>
            </a:r>
            <a:r>
              <a:rPr lang="it-IT" sz="2700" dirty="0">
                <a:solidFill>
                  <a:schemeClr val="dk1"/>
                </a:solidFill>
                <a:latin typeface="Calibri"/>
                <a:ea typeface="Calibri"/>
                <a:cs typeface="Calibri"/>
                <a:sym typeface="Calibri"/>
              </a:rPr>
              <a:t> from reviews and </a:t>
            </a:r>
            <a:r>
              <a:rPr lang="it-IT" sz="2700" dirty="0" err="1">
                <a:solidFill>
                  <a:schemeClr val="dk1"/>
                </a:solidFill>
                <a:latin typeface="Calibri"/>
                <a:ea typeface="Calibri"/>
                <a:cs typeface="Calibri"/>
                <a:sym typeface="Calibri"/>
              </a:rPr>
              <a:t>comments</a:t>
            </a:r>
            <a:r>
              <a:rPr lang="it-IT" sz="2700" dirty="0">
                <a:solidFill>
                  <a:schemeClr val="dk1"/>
                </a:solidFill>
                <a:latin typeface="Calibri"/>
                <a:ea typeface="Calibri"/>
                <a:cs typeface="Calibri"/>
                <a:sym typeface="Calibri"/>
              </a:rPr>
              <a:t> and </a:t>
            </a:r>
            <a:r>
              <a:rPr lang="it-IT" sz="2700" b="1" dirty="0" err="1">
                <a:solidFill>
                  <a:schemeClr val="dk1"/>
                </a:solidFill>
                <a:latin typeface="Calibri"/>
                <a:ea typeface="Calibri"/>
                <a:cs typeface="Calibri"/>
                <a:sym typeface="Calibri"/>
              </a:rPr>
              <a:t>assign</a:t>
            </a:r>
            <a:r>
              <a:rPr lang="it-IT" sz="2700" b="1" dirty="0">
                <a:solidFill>
                  <a:schemeClr val="dk1"/>
                </a:solidFill>
                <a:latin typeface="Calibri"/>
                <a:ea typeface="Calibri"/>
                <a:cs typeface="Calibri"/>
                <a:sym typeface="Calibri"/>
              </a:rPr>
              <a:t> sentiment</a:t>
            </a:r>
            <a:r>
              <a:rPr lang="it-IT" sz="2700" dirty="0">
                <a:solidFill>
                  <a:schemeClr val="dk1"/>
                </a:solidFill>
                <a:latin typeface="Calibri"/>
                <a:ea typeface="Calibri"/>
                <a:cs typeface="Calibri"/>
                <a:sym typeface="Calibri"/>
              </a:rPr>
              <a:t> to </a:t>
            </a:r>
            <a:r>
              <a:rPr lang="it-IT" sz="2700" dirty="0" err="1">
                <a:solidFill>
                  <a:schemeClr val="dk1"/>
                </a:solidFill>
                <a:latin typeface="Calibri"/>
                <a:ea typeface="Calibri"/>
                <a:cs typeface="Calibri"/>
                <a:sym typeface="Calibri"/>
              </a:rPr>
              <a:t>them</a:t>
            </a:r>
            <a:r>
              <a:rPr lang="it-IT" sz="2700" dirty="0">
                <a:solidFill>
                  <a:schemeClr val="dk1"/>
                </a:solidFill>
                <a:latin typeface="Calibri"/>
                <a:ea typeface="Calibri"/>
                <a:cs typeface="Calibri"/>
                <a:sym typeface="Calibri"/>
              </a:rPr>
              <a:t>, with an F1 score of up to </a:t>
            </a:r>
            <a:r>
              <a:rPr lang="it-IT" sz="2700" b="1" dirty="0">
                <a:solidFill>
                  <a:schemeClr val="dk1"/>
                </a:solidFill>
                <a:latin typeface="Calibri"/>
                <a:ea typeface="Calibri"/>
                <a:cs typeface="Calibri"/>
                <a:sym typeface="Calibri"/>
              </a:rPr>
              <a:t>89.9% </a:t>
            </a:r>
            <a:r>
              <a:rPr lang="it-IT" sz="2700" dirty="0">
                <a:solidFill>
                  <a:schemeClr val="dk1"/>
                </a:solidFill>
                <a:latin typeface="Calibri"/>
                <a:ea typeface="Calibri"/>
                <a:cs typeface="Calibri"/>
                <a:sym typeface="Calibri"/>
              </a:rPr>
              <a:t>for </a:t>
            </a:r>
            <a:r>
              <a:rPr lang="it-IT" sz="2700" b="1" dirty="0">
                <a:solidFill>
                  <a:schemeClr val="dk1"/>
                </a:solidFill>
                <a:latin typeface="Calibri"/>
                <a:ea typeface="Calibri"/>
                <a:cs typeface="Calibri"/>
                <a:sym typeface="Calibri"/>
              </a:rPr>
              <a:t>negative</a:t>
            </a:r>
            <a:r>
              <a:rPr lang="it-IT" sz="2700" dirty="0">
                <a:solidFill>
                  <a:schemeClr val="dk1"/>
                </a:solidFill>
                <a:latin typeface="Calibri"/>
                <a:ea typeface="Calibri"/>
                <a:cs typeface="Calibri"/>
                <a:sym typeface="Calibri"/>
              </a:rPr>
              <a:t> </a:t>
            </a:r>
            <a:r>
              <a:rPr lang="it-IT" sz="2700" dirty="0" err="1">
                <a:solidFill>
                  <a:schemeClr val="dk1"/>
                </a:solidFill>
                <a:latin typeface="Calibri"/>
                <a:ea typeface="Calibri"/>
                <a:cs typeface="Calibri"/>
                <a:sym typeface="Calibri"/>
              </a:rPr>
              <a:t>aspects</a:t>
            </a:r>
            <a:r>
              <a:rPr lang="it-IT" sz="2700" dirty="0">
                <a:solidFill>
                  <a:schemeClr val="dk1"/>
                </a:solidFill>
                <a:latin typeface="Calibri"/>
                <a:ea typeface="Calibri"/>
                <a:cs typeface="Calibri"/>
                <a:sym typeface="Calibri"/>
              </a:rPr>
              <a:t> and</a:t>
            </a:r>
            <a:r>
              <a:rPr lang="it-IT" sz="2700" b="1" dirty="0">
                <a:solidFill>
                  <a:schemeClr val="dk1"/>
                </a:solidFill>
                <a:latin typeface="Calibri"/>
                <a:ea typeface="Calibri"/>
                <a:cs typeface="Calibri"/>
                <a:sym typeface="Calibri"/>
              </a:rPr>
              <a:t> 74.5%</a:t>
            </a:r>
            <a:r>
              <a:rPr lang="it-IT" sz="2700" dirty="0">
                <a:solidFill>
                  <a:schemeClr val="dk1"/>
                </a:solidFill>
                <a:latin typeface="Calibri"/>
                <a:ea typeface="Calibri"/>
                <a:cs typeface="Calibri"/>
                <a:sym typeface="Calibri"/>
              </a:rPr>
              <a:t> for </a:t>
            </a:r>
            <a:r>
              <a:rPr lang="it-IT" sz="2700" b="1" dirty="0">
                <a:solidFill>
                  <a:schemeClr val="dk1"/>
                </a:solidFill>
                <a:latin typeface="Calibri"/>
                <a:ea typeface="Calibri"/>
                <a:cs typeface="Calibri"/>
                <a:sym typeface="Calibri"/>
              </a:rPr>
              <a:t>positive</a:t>
            </a:r>
            <a:r>
              <a:rPr lang="it-IT" sz="2700" dirty="0">
                <a:solidFill>
                  <a:schemeClr val="dk1"/>
                </a:solidFill>
                <a:latin typeface="Calibri"/>
                <a:ea typeface="Calibri"/>
                <a:cs typeface="Calibri"/>
                <a:sym typeface="Calibri"/>
              </a:rPr>
              <a:t> </a:t>
            </a:r>
            <a:r>
              <a:rPr lang="it-IT" sz="2700" dirty="0" err="1">
                <a:solidFill>
                  <a:schemeClr val="dk1"/>
                </a:solidFill>
                <a:latin typeface="Calibri"/>
                <a:ea typeface="Calibri"/>
                <a:cs typeface="Calibri"/>
                <a:sym typeface="Calibri"/>
              </a:rPr>
              <a:t>aspects</a:t>
            </a:r>
            <a:r>
              <a:rPr lang="it-IT" sz="2700" b="1" dirty="0">
                <a:solidFill>
                  <a:schemeClr val="dk1"/>
                </a:solidFill>
                <a:latin typeface="Calibri"/>
                <a:ea typeface="Calibri"/>
                <a:cs typeface="Calibri"/>
                <a:sym typeface="Calibri"/>
              </a:rPr>
              <a:t>.</a:t>
            </a:r>
            <a:br>
              <a:rPr lang="it-IT" sz="2700" b="1" dirty="0">
                <a:solidFill>
                  <a:schemeClr val="dk1"/>
                </a:solidFill>
                <a:latin typeface="Calibri"/>
                <a:ea typeface="Calibri"/>
                <a:cs typeface="Calibri"/>
                <a:sym typeface="Calibri"/>
              </a:rPr>
            </a:br>
            <a:endParaRPr sz="2700" b="1" dirty="0">
              <a:solidFill>
                <a:schemeClr val="dk1"/>
              </a:solidFill>
              <a:latin typeface="Calibri"/>
              <a:ea typeface="Calibri"/>
              <a:cs typeface="Calibri"/>
              <a:sym typeface="Calibri"/>
            </a:endParaRPr>
          </a:p>
          <a:p>
            <a:pPr marL="457200" lvl="0" indent="-400050" algn="l" rtl="0">
              <a:lnSpc>
                <a:spcPct val="100000"/>
              </a:lnSpc>
              <a:spcBef>
                <a:spcPts val="0"/>
              </a:spcBef>
              <a:spcAft>
                <a:spcPts val="0"/>
              </a:spcAft>
              <a:buClr>
                <a:schemeClr val="dk1"/>
              </a:buClr>
              <a:buSzPts val="2700"/>
              <a:buFont typeface="Calibri"/>
              <a:buChar char="●"/>
            </a:pPr>
            <a:r>
              <a:rPr lang="it-IT" sz="2700" b="1" dirty="0" err="1">
                <a:solidFill>
                  <a:schemeClr val="dk1"/>
                </a:solidFill>
                <a:latin typeface="Calibri"/>
                <a:ea typeface="Calibri"/>
                <a:cs typeface="Calibri"/>
                <a:sym typeface="Calibri"/>
              </a:rPr>
              <a:t>LLMs</a:t>
            </a:r>
            <a:r>
              <a:rPr lang="it-IT" sz="2700" b="1" dirty="0">
                <a:solidFill>
                  <a:schemeClr val="dk1"/>
                </a:solidFill>
                <a:latin typeface="Calibri"/>
                <a:ea typeface="Calibri"/>
                <a:cs typeface="Calibri"/>
                <a:sym typeface="Calibri"/>
              </a:rPr>
              <a:t> </a:t>
            </a:r>
            <a:r>
              <a:rPr lang="it-IT" sz="2700" dirty="0">
                <a:solidFill>
                  <a:schemeClr val="dk1"/>
                </a:solidFill>
                <a:latin typeface="Calibri"/>
                <a:ea typeface="Calibri"/>
                <a:cs typeface="Calibri"/>
                <a:sym typeface="Calibri"/>
              </a:rPr>
              <a:t>are </a:t>
            </a:r>
            <a:r>
              <a:rPr lang="it-IT" sz="2700" dirty="0" err="1">
                <a:solidFill>
                  <a:schemeClr val="dk1"/>
                </a:solidFill>
                <a:latin typeface="Calibri"/>
                <a:ea typeface="Calibri"/>
                <a:cs typeface="Calibri"/>
                <a:sym typeface="Calibri"/>
              </a:rPr>
              <a:t>able</a:t>
            </a:r>
            <a:r>
              <a:rPr lang="it-IT" sz="2700" dirty="0">
                <a:solidFill>
                  <a:schemeClr val="dk1"/>
                </a:solidFill>
                <a:latin typeface="Calibri"/>
                <a:ea typeface="Calibri"/>
                <a:cs typeface="Calibri"/>
                <a:sym typeface="Calibri"/>
              </a:rPr>
              <a:t> to </a:t>
            </a:r>
            <a:r>
              <a:rPr lang="it-IT" sz="2700" b="1" dirty="0" err="1">
                <a:solidFill>
                  <a:schemeClr val="dk1"/>
                </a:solidFill>
                <a:latin typeface="Calibri"/>
                <a:ea typeface="Calibri"/>
                <a:cs typeface="Calibri"/>
                <a:sym typeface="Calibri"/>
              </a:rPr>
              <a:t>assign</a:t>
            </a:r>
            <a:r>
              <a:rPr lang="it-IT" sz="2700" b="1" dirty="0">
                <a:solidFill>
                  <a:schemeClr val="dk1"/>
                </a:solidFill>
                <a:latin typeface="Calibri"/>
                <a:ea typeface="Calibri"/>
                <a:cs typeface="Calibri"/>
                <a:sym typeface="Calibri"/>
              </a:rPr>
              <a:t> sentiment </a:t>
            </a:r>
            <a:r>
              <a:rPr lang="it-IT" sz="2700" dirty="0">
                <a:solidFill>
                  <a:schemeClr val="dk1"/>
                </a:solidFill>
                <a:latin typeface="Calibri"/>
                <a:ea typeface="Calibri"/>
                <a:cs typeface="Calibri"/>
                <a:sym typeface="Calibri"/>
              </a:rPr>
              <a:t>to </a:t>
            </a:r>
            <a:r>
              <a:rPr lang="it-IT" sz="2700" dirty="0" err="1">
                <a:solidFill>
                  <a:schemeClr val="dk1"/>
                </a:solidFill>
                <a:latin typeface="Calibri"/>
                <a:ea typeface="Calibri"/>
                <a:cs typeface="Calibri"/>
                <a:sym typeface="Calibri"/>
              </a:rPr>
              <a:t>comments</a:t>
            </a:r>
            <a:r>
              <a:rPr lang="it-IT" sz="2700" dirty="0">
                <a:solidFill>
                  <a:schemeClr val="dk1"/>
                </a:solidFill>
                <a:latin typeface="Calibri"/>
                <a:ea typeface="Calibri"/>
                <a:cs typeface="Calibri"/>
                <a:sym typeface="Calibri"/>
              </a:rPr>
              <a:t> and</a:t>
            </a:r>
            <a:r>
              <a:rPr lang="it-IT" sz="2700" b="1" dirty="0">
                <a:solidFill>
                  <a:schemeClr val="dk1"/>
                </a:solidFill>
                <a:latin typeface="Calibri"/>
                <a:ea typeface="Calibri"/>
                <a:cs typeface="Calibri"/>
                <a:sym typeface="Calibri"/>
              </a:rPr>
              <a:t> rating stars </a:t>
            </a:r>
            <a:r>
              <a:rPr lang="it-IT" sz="2700" dirty="0">
                <a:solidFill>
                  <a:schemeClr val="dk1"/>
                </a:solidFill>
                <a:latin typeface="Calibri"/>
                <a:ea typeface="Calibri"/>
                <a:cs typeface="Calibri"/>
                <a:sym typeface="Calibri"/>
              </a:rPr>
              <a:t>to reviews, with an </a:t>
            </a:r>
            <a:r>
              <a:rPr lang="it-IT" sz="2700" dirty="0" err="1">
                <a:solidFill>
                  <a:schemeClr val="dk1"/>
                </a:solidFill>
                <a:latin typeface="Calibri"/>
                <a:ea typeface="Calibri"/>
                <a:cs typeface="Calibri"/>
                <a:sym typeface="Calibri"/>
              </a:rPr>
              <a:t>accuracy</a:t>
            </a:r>
            <a:r>
              <a:rPr lang="it-IT" sz="2700" dirty="0">
                <a:solidFill>
                  <a:schemeClr val="dk1"/>
                </a:solidFill>
                <a:latin typeface="Calibri"/>
                <a:ea typeface="Calibri"/>
                <a:cs typeface="Calibri"/>
                <a:sym typeface="Calibri"/>
              </a:rPr>
              <a:t> of up to</a:t>
            </a:r>
            <a:r>
              <a:rPr lang="it-IT" sz="2700" b="1" dirty="0">
                <a:solidFill>
                  <a:schemeClr val="dk1"/>
                </a:solidFill>
                <a:latin typeface="Calibri"/>
                <a:ea typeface="Calibri"/>
                <a:cs typeface="Calibri"/>
                <a:sym typeface="Calibri"/>
              </a:rPr>
              <a:t> 87.7% </a:t>
            </a:r>
            <a:r>
              <a:rPr lang="it-IT" sz="2700" dirty="0">
                <a:solidFill>
                  <a:schemeClr val="dk1"/>
                </a:solidFill>
                <a:latin typeface="Calibri"/>
                <a:ea typeface="Calibri"/>
                <a:cs typeface="Calibri"/>
                <a:sym typeface="Calibri"/>
              </a:rPr>
              <a:t>and</a:t>
            </a:r>
            <a:r>
              <a:rPr lang="it-IT" sz="2700" b="1" dirty="0">
                <a:solidFill>
                  <a:schemeClr val="dk1"/>
                </a:solidFill>
                <a:latin typeface="Calibri"/>
                <a:ea typeface="Calibri"/>
                <a:cs typeface="Calibri"/>
                <a:sym typeface="Calibri"/>
              </a:rPr>
              <a:t> 69.2% (95,5 off-by-one) </a:t>
            </a:r>
            <a:r>
              <a:rPr lang="it-IT" sz="2700" b="1" dirty="0" err="1">
                <a:solidFill>
                  <a:schemeClr val="dk1"/>
                </a:solidFill>
                <a:latin typeface="Calibri"/>
                <a:ea typeface="Calibri"/>
                <a:cs typeface="Calibri"/>
                <a:sym typeface="Calibri"/>
              </a:rPr>
              <a:t>respectively</a:t>
            </a:r>
            <a:r>
              <a:rPr lang="it-IT" sz="2700" b="1" dirty="0">
                <a:solidFill>
                  <a:schemeClr val="dk1"/>
                </a:solidFill>
                <a:latin typeface="Calibri"/>
                <a:ea typeface="Calibri"/>
                <a:cs typeface="Calibri"/>
                <a:sym typeface="Calibri"/>
              </a:rPr>
              <a:t>.</a:t>
            </a:r>
            <a:endParaRPr sz="2700" b="1" dirty="0">
              <a:solidFill>
                <a:schemeClr val="dk1"/>
              </a:solidFill>
              <a:latin typeface="Calibri"/>
              <a:ea typeface="Calibri"/>
              <a:cs typeface="Calibri"/>
              <a:sym typeface="Calibri"/>
            </a:endParaRPr>
          </a:p>
        </p:txBody>
      </p:sp>
      <p:pic>
        <p:nvPicPr>
          <p:cNvPr id="1129" name="Google Shape;1129;p126"/>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130" name="Google Shape;1130;p126"/>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Conclusion</a:t>
            </a:r>
            <a:endParaRPr sz="3200" b="1">
              <a:solidFill>
                <a:srgbClr val="00206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27"/>
          <p:cNvSpPr txBox="1">
            <a:spLocks noGrp="1"/>
          </p:cNvSpPr>
          <p:nvPr>
            <p:ph type="title"/>
          </p:nvPr>
        </p:nvSpPr>
        <p:spPr>
          <a:xfrm>
            <a:off x="3971109" y="2988765"/>
            <a:ext cx="4249800" cy="880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138" name="Google Shape;1138;p127"/>
          <p:cNvSpPr txBox="1"/>
          <p:nvPr/>
        </p:nvSpPr>
        <p:spPr>
          <a:xfrm>
            <a:off x="515350" y="1828075"/>
            <a:ext cx="11161200" cy="320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it-IT" sz="2700" dirty="0">
                <a:solidFill>
                  <a:schemeClr val="dk1"/>
                </a:solidFill>
                <a:latin typeface="Calibri"/>
                <a:ea typeface="Calibri"/>
                <a:cs typeface="Calibri"/>
                <a:sym typeface="Calibri"/>
              </a:rPr>
              <a:t>In </a:t>
            </a:r>
            <a:r>
              <a:rPr lang="it-IT" sz="2700" dirty="0" err="1">
                <a:solidFill>
                  <a:schemeClr val="dk1"/>
                </a:solidFill>
                <a:latin typeface="Calibri"/>
                <a:ea typeface="Calibri"/>
                <a:cs typeface="Calibri"/>
                <a:sym typeface="Calibri"/>
              </a:rPr>
              <a:t>conclusion</a:t>
            </a:r>
            <a:r>
              <a:rPr lang="it-IT" sz="2700" dirty="0">
                <a:solidFill>
                  <a:schemeClr val="dk1"/>
                </a:solidFill>
                <a:latin typeface="Calibri"/>
                <a:ea typeface="Calibri"/>
                <a:cs typeface="Calibri"/>
                <a:sym typeface="Calibri"/>
              </a:rPr>
              <a:t> </a:t>
            </a:r>
            <a:r>
              <a:rPr lang="it-IT" sz="2700" dirty="0" err="1">
                <a:solidFill>
                  <a:schemeClr val="dk1"/>
                </a:solidFill>
                <a:latin typeface="Calibri"/>
                <a:ea typeface="Calibri"/>
                <a:cs typeface="Calibri"/>
                <a:sym typeface="Calibri"/>
              </a:rPr>
              <a:t>we</a:t>
            </a:r>
            <a:r>
              <a:rPr lang="it-IT" sz="2700" dirty="0">
                <a:solidFill>
                  <a:schemeClr val="dk1"/>
                </a:solidFill>
                <a:latin typeface="Calibri"/>
                <a:ea typeface="Calibri"/>
                <a:cs typeface="Calibri"/>
                <a:sym typeface="Calibri"/>
              </a:rPr>
              <a:t> </a:t>
            </a:r>
            <a:r>
              <a:rPr lang="it-IT" sz="2700" dirty="0" err="1">
                <a:solidFill>
                  <a:schemeClr val="dk1"/>
                </a:solidFill>
                <a:latin typeface="Calibri"/>
                <a:ea typeface="Calibri"/>
                <a:cs typeface="Calibri"/>
                <a:sym typeface="Calibri"/>
              </a:rPr>
              <a:t>chose</a:t>
            </a:r>
            <a:r>
              <a:rPr lang="it-IT" sz="2700" dirty="0">
                <a:solidFill>
                  <a:schemeClr val="dk1"/>
                </a:solidFill>
                <a:latin typeface="Calibri"/>
                <a:ea typeface="Calibri"/>
                <a:cs typeface="Calibri"/>
                <a:sym typeface="Calibri"/>
              </a:rPr>
              <a:t> </a:t>
            </a:r>
            <a:r>
              <a:rPr lang="it-IT" sz="2700" dirty="0" err="1">
                <a:solidFill>
                  <a:schemeClr val="dk1"/>
                </a:solidFill>
                <a:latin typeface="Calibri"/>
                <a:ea typeface="Calibri"/>
                <a:cs typeface="Calibri"/>
                <a:sym typeface="Calibri"/>
              </a:rPr>
              <a:t>these</a:t>
            </a:r>
            <a:r>
              <a:rPr lang="it-IT" sz="2700" dirty="0">
                <a:solidFill>
                  <a:schemeClr val="dk1"/>
                </a:solidFill>
                <a:latin typeface="Calibri"/>
                <a:ea typeface="Calibri"/>
                <a:cs typeface="Calibri"/>
                <a:sym typeface="Calibri"/>
              </a:rPr>
              <a:t> models:</a:t>
            </a:r>
            <a:endParaRPr sz="2700" dirty="0">
              <a:solidFill>
                <a:schemeClr val="dk1"/>
              </a:solidFill>
              <a:latin typeface="Calibri"/>
              <a:ea typeface="Calibri"/>
              <a:cs typeface="Calibri"/>
              <a:sym typeface="Calibri"/>
            </a:endParaRPr>
          </a:p>
          <a:p>
            <a:pPr marL="457200" lvl="0" indent="-400050" algn="l" rtl="0">
              <a:lnSpc>
                <a:spcPct val="100000"/>
              </a:lnSpc>
              <a:spcBef>
                <a:spcPts val="1000"/>
              </a:spcBef>
              <a:spcAft>
                <a:spcPts val="0"/>
              </a:spcAft>
              <a:buClr>
                <a:schemeClr val="dk1"/>
              </a:buClr>
              <a:buSzPts val="2700"/>
              <a:buFont typeface="Calibri"/>
              <a:buChar char="●"/>
            </a:pPr>
            <a:r>
              <a:rPr lang="it-IT" sz="2700" b="1" dirty="0">
                <a:solidFill>
                  <a:schemeClr val="dk1"/>
                </a:solidFill>
                <a:latin typeface="Calibri"/>
                <a:ea typeface="Calibri"/>
                <a:cs typeface="Calibri"/>
                <a:sym typeface="Calibri"/>
              </a:rPr>
              <a:t>Gemma 2 </a:t>
            </a:r>
            <a:r>
              <a:rPr lang="it-IT" sz="2700" b="1" dirty="0" err="1">
                <a:solidFill>
                  <a:schemeClr val="dk1"/>
                </a:solidFill>
                <a:latin typeface="Calibri"/>
                <a:ea typeface="Calibri"/>
                <a:cs typeface="Calibri"/>
                <a:sym typeface="Calibri"/>
              </a:rPr>
              <a:t>few</a:t>
            </a:r>
            <a:r>
              <a:rPr lang="it-IT" sz="2700" b="1" dirty="0">
                <a:solidFill>
                  <a:schemeClr val="dk1"/>
                </a:solidFill>
                <a:latin typeface="Calibri"/>
                <a:ea typeface="Calibri"/>
                <a:cs typeface="Calibri"/>
                <a:sym typeface="Calibri"/>
              </a:rPr>
              <a:t>-shot: </a:t>
            </a:r>
            <a:r>
              <a:rPr lang="it-IT" sz="2700" dirty="0">
                <a:solidFill>
                  <a:schemeClr val="dk1"/>
                </a:solidFill>
                <a:latin typeface="Calibri"/>
                <a:ea typeface="Calibri"/>
                <a:cs typeface="Calibri"/>
                <a:sym typeface="Calibri"/>
              </a:rPr>
              <a:t>for </a:t>
            </a:r>
            <a:r>
              <a:rPr lang="it-IT" sz="2700" b="1" dirty="0">
                <a:solidFill>
                  <a:schemeClr val="dk1"/>
                </a:solidFill>
                <a:latin typeface="Calibri"/>
                <a:ea typeface="Calibri"/>
                <a:cs typeface="Calibri"/>
                <a:sym typeface="Calibri"/>
              </a:rPr>
              <a:t>Product</a:t>
            </a:r>
            <a:r>
              <a:rPr lang="it-IT" sz="2700" dirty="0">
                <a:solidFill>
                  <a:schemeClr val="dk1"/>
                </a:solidFill>
                <a:latin typeface="Calibri"/>
                <a:ea typeface="Calibri"/>
                <a:cs typeface="Calibri"/>
                <a:sym typeface="Calibri"/>
              </a:rPr>
              <a:t> </a:t>
            </a:r>
            <a:r>
              <a:rPr lang="it-IT" sz="2700" b="1" dirty="0" err="1">
                <a:solidFill>
                  <a:schemeClr val="dk1"/>
                </a:solidFill>
                <a:latin typeface="Calibri"/>
                <a:ea typeface="Calibri"/>
                <a:cs typeface="Calibri"/>
                <a:sym typeface="Calibri"/>
              </a:rPr>
              <a:t>Relevant-Comment</a:t>
            </a:r>
            <a:r>
              <a:rPr lang="it-IT" sz="2700" b="1" dirty="0">
                <a:solidFill>
                  <a:schemeClr val="dk1"/>
                </a:solidFill>
                <a:latin typeface="Calibri"/>
                <a:ea typeface="Calibri"/>
                <a:cs typeface="Calibri"/>
                <a:sym typeface="Calibri"/>
              </a:rPr>
              <a:t> </a:t>
            </a:r>
            <a:r>
              <a:rPr lang="it-IT" sz="2700" b="1" dirty="0" err="1">
                <a:solidFill>
                  <a:schemeClr val="dk1"/>
                </a:solidFill>
                <a:latin typeface="Calibri"/>
                <a:ea typeface="Calibri"/>
                <a:cs typeface="Calibri"/>
                <a:sym typeface="Calibri"/>
              </a:rPr>
              <a:t>Classification</a:t>
            </a:r>
            <a:r>
              <a:rPr lang="it-IT" sz="2700" b="1" dirty="0">
                <a:solidFill>
                  <a:schemeClr val="dk1"/>
                </a:solidFill>
                <a:latin typeface="Calibri"/>
                <a:ea typeface="Calibri"/>
                <a:cs typeface="Calibri"/>
                <a:sym typeface="Calibri"/>
              </a:rPr>
              <a:t> </a:t>
            </a:r>
            <a:r>
              <a:rPr lang="it-IT" sz="2700" dirty="0">
                <a:solidFill>
                  <a:schemeClr val="dk1"/>
                </a:solidFill>
                <a:latin typeface="Calibri"/>
                <a:ea typeface="Calibri"/>
                <a:cs typeface="Calibri"/>
                <a:sym typeface="Calibri"/>
              </a:rPr>
              <a:t>and  </a:t>
            </a:r>
            <a:r>
              <a:rPr lang="it-IT" sz="2700" b="1" dirty="0">
                <a:solidFill>
                  <a:schemeClr val="dk1"/>
                </a:solidFill>
                <a:latin typeface="Calibri"/>
                <a:ea typeface="Calibri"/>
                <a:cs typeface="Calibri"/>
                <a:sym typeface="Calibri"/>
              </a:rPr>
              <a:t>Multi-</a:t>
            </a:r>
            <a:r>
              <a:rPr lang="it-IT" sz="2700" b="1" dirty="0" err="1">
                <a:solidFill>
                  <a:schemeClr val="dk1"/>
                </a:solidFill>
                <a:latin typeface="Calibri"/>
                <a:ea typeface="Calibri"/>
                <a:cs typeface="Calibri"/>
                <a:sym typeface="Calibri"/>
              </a:rPr>
              <a:t>topic</a:t>
            </a:r>
            <a:r>
              <a:rPr lang="it-IT" sz="2700" b="1" dirty="0">
                <a:solidFill>
                  <a:schemeClr val="dk1"/>
                </a:solidFill>
                <a:latin typeface="Calibri"/>
                <a:ea typeface="Calibri"/>
                <a:cs typeface="Calibri"/>
                <a:sym typeface="Calibri"/>
              </a:rPr>
              <a:t> Sentiment </a:t>
            </a:r>
            <a:r>
              <a:rPr lang="it-IT" sz="2700" b="1" dirty="0" err="1">
                <a:solidFill>
                  <a:schemeClr val="dk1"/>
                </a:solidFill>
                <a:latin typeface="Calibri"/>
                <a:ea typeface="Calibri"/>
                <a:cs typeface="Calibri"/>
                <a:sym typeface="Calibri"/>
              </a:rPr>
              <a:t>Classification</a:t>
            </a:r>
            <a:r>
              <a:rPr lang="it-IT" sz="2700" dirty="0">
                <a:solidFill>
                  <a:schemeClr val="dk1"/>
                </a:solidFill>
                <a:latin typeface="Calibri"/>
                <a:ea typeface="Calibri"/>
                <a:cs typeface="Calibri"/>
                <a:sym typeface="Calibri"/>
              </a:rPr>
              <a:t>.</a:t>
            </a:r>
            <a:br>
              <a:rPr lang="it-IT" sz="2700" dirty="0">
                <a:solidFill>
                  <a:schemeClr val="dk1"/>
                </a:solidFill>
                <a:latin typeface="Calibri"/>
                <a:ea typeface="Calibri"/>
                <a:cs typeface="Calibri"/>
                <a:sym typeface="Calibri"/>
              </a:rPr>
            </a:br>
            <a:endParaRPr sz="2700" dirty="0">
              <a:solidFill>
                <a:schemeClr val="dk1"/>
              </a:solidFill>
              <a:latin typeface="Calibri"/>
              <a:ea typeface="Calibri"/>
              <a:cs typeface="Calibri"/>
              <a:sym typeface="Calibri"/>
            </a:endParaRPr>
          </a:p>
          <a:p>
            <a:pPr marL="457200" lvl="0" indent="-400050" algn="l" rtl="0">
              <a:lnSpc>
                <a:spcPct val="100000"/>
              </a:lnSpc>
              <a:spcBef>
                <a:spcPts val="0"/>
              </a:spcBef>
              <a:spcAft>
                <a:spcPts val="0"/>
              </a:spcAft>
              <a:buClr>
                <a:schemeClr val="dk1"/>
              </a:buClr>
              <a:buSzPts val="2700"/>
              <a:buFont typeface="Calibri"/>
              <a:buChar char="●"/>
            </a:pPr>
            <a:r>
              <a:rPr lang="it-IT" sz="2700" b="1" dirty="0">
                <a:solidFill>
                  <a:schemeClr val="dk1"/>
                </a:solidFill>
                <a:latin typeface="Calibri"/>
                <a:ea typeface="Calibri"/>
                <a:cs typeface="Calibri"/>
                <a:sym typeface="Calibri"/>
              </a:rPr>
              <a:t>Twitter </a:t>
            </a:r>
            <a:r>
              <a:rPr lang="it-IT" sz="2700" b="1" dirty="0" err="1">
                <a:solidFill>
                  <a:schemeClr val="dk1"/>
                </a:solidFill>
                <a:latin typeface="Calibri"/>
                <a:ea typeface="Calibri"/>
                <a:cs typeface="Calibri"/>
                <a:sym typeface="Calibri"/>
              </a:rPr>
              <a:t>RoBERTa</a:t>
            </a:r>
            <a:r>
              <a:rPr lang="it-IT" sz="2700" b="1" dirty="0">
                <a:solidFill>
                  <a:schemeClr val="dk1"/>
                </a:solidFill>
                <a:latin typeface="Calibri"/>
                <a:ea typeface="Calibri"/>
                <a:cs typeface="Calibri"/>
                <a:sym typeface="Calibri"/>
              </a:rPr>
              <a:t> </a:t>
            </a:r>
            <a:r>
              <a:rPr lang="it-IT" sz="2700" b="1" dirty="0" err="1">
                <a:solidFill>
                  <a:schemeClr val="dk1"/>
                </a:solidFill>
                <a:latin typeface="Calibri"/>
                <a:ea typeface="Calibri"/>
                <a:cs typeface="Calibri"/>
                <a:sym typeface="Calibri"/>
              </a:rPr>
              <a:t>latest</a:t>
            </a:r>
            <a:r>
              <a:rPr lang="it-IT" sz="2700" b="1" dirty="0">
                <a:solidFill>
                  <a:schemeClr val="dk1"/>
                </a:solidFill>
                <a:latin typeface="Calibri"/>
                <a:ea typeface="Calibri"/>
                <a:cs typeface="Calibri"/>
                <a:sym typeface="Calibri"/>
              </a:rPr>
              <a:t>:</a:t>
            </a:r>
            <a:r>
              <a:rPr lang="it-IT" sz="2500" b="1" dirty="0">
                <a:solidFill>
                  <a:schemeClr val="dk1"/>
                </a:solidFill>
                <a:latin typeface="Calibri"/>
                <a:ea typeface="Calibri"/>
                <a:cs typeface="Calibri"/>
                <a:sym typeface="Calibri"/>
              </a:rPr>
              <a:t> </a:t>
            </a:r>
            <a:r>
              <a:rPr lang="it-IT" sz="2500" dirty="0">
                <a:solidFill>
                  <a:schemeClr val="dk1"/>
                </a:solidFill>
                <a:latin typeface="Calibri"/>
                <a:ea typeface="Calibri"/>
                <a:cs typeface="Calibri"/>
                <a:sym typeface="Calibri"/>
              </a:rPr>
              <a:t>for </a:t>
            </a:r>
            <a:r>
              <a:rPr lang="it-IT" sz="2500" b="1" dirty="0">
                <a:solidFill>
                  <a:schemeClr val="dk1"/>
                </a:solidFill>
                <a:latin typeface="Calibri"/>
                <a:ea typeface="Calibri"/>
                <a:cs typeface="Calibri"/>
                <a:sym typeface="Calibri"/>
              </a:rPr>
              <a:t>Sentiment </a:t>
            </a:r>
            <a:r>
              <a:rPr lang="it-IT" sz="2500" b="1" dirty="0" err="1">
                <a:solidFill>
                  <a:schemeClr val="dk1"/>
                </a:solidFill>
                <a:latin typeface="Calibri"/>
                <a:ea typeface="Calibri"/>
                <a:cs typeface="Calibri"/>
                <a:sym typeface="Calibri"/>
              </a:rPr>
              <a:t>Classification</a:t>
            </a:r>
            <a:r>
              <a:rPr lang="it-IT" sz="2500" dirty="0">
                <a:solidFill>
                  <a:schemeClr val="dk1"/>
                </a:solidFill>
                <a:latin typeface="Calibri"/>
                <a:ea typeface="Calibri"/>
                <a:cs typeface="Calibri"/>
                <a:sym typeface="Calibri"/>
              </a:rPr>
              <a:t>.</a:t>
            </a:r>
            <a:r>
              <a:rPr lang="it-IT" sz="2700" dirty="0">
                <a:solidFill>
                  <a:schemeClr val="dk1"/>
                </a:solidFill>
                <a:latin typeface="Calibri"/>
                <a:ea typeface="Calibri"/>
                <a:cs typeface="Calibri"/>
                <a:sym typeface="Calibri"/>
              </a:rPr>
              <a:t> </a:t>
            </a:r>
            <a:br>
              <a:rPr lang="it-IT" sz="2700" dirty="0">
                <a:solidFill>
                  <a:schemeClr val="dk1"/>
                </a:solidFill>
                <a:latin typeface="Calibri"/>
                <a:ea typeface="Calibri"/>
                <a:cs typeface="Calibri"/>
                <a:sym typeface="Calibri"/>
              </a:rPr>
            </a:br>
            <a:endParaRPr sz="2700" dirty="0">
              <a:solidFill>
                <a:schemeClr val="dk1"/>
              </a:solidFill>
              <a:latin typeface="Calibri"/>
              <a:ea typeface="Calibri"/>
              <a:cs typeface="Calibri"/>
              <a:sym typeface="Calibri"/>
            </a:endParaRPr>
          </a:p>
          <a:p>
            <a:pPr marL="457200" lvl="0" indent="-400050" algn="l" rtl="0">
              <a:lnSpc>
                <a:spcPct val="100000"/>
              </a:lnSpc>
              <a:spcBef>
                <a:spcPts val="0"/>
              </a:spcBef>
              <a:spcAft>
                <a:spcPts val="0"/>
              </a:spcAft>
              <a:buClr>
                <a:schemeClr val="dk1"/>
              </a:buClr>
              <a:buSzPts val="2700"/>
              <a:buFont typeface="Calibri"/>
              <a:buChar char="●"/>
            </a:pPr>
            <a:r>
              <a:rPr lang="it-IT" sz="2700" b="1" dirty="0">
                <a:solidFill>
                  <a:schemeClr val="dk1"/>
                </a:solidFill>
                <a:latin typeface="Calibri"/>
                <a:ea typeface="Calibri"/>
                <a:cs typeface="Calibri"/>
                <a:sym typeface="Calibri"/>
              </a:rPr>
              <a:t>BERT base </a:t>
            </a:r>
            <a:r>
              <a:rPr lang="it-IT" sz="2700" b="1" dirty="0" err="1">
                <a:solidFill>
                  <a:schemeClr val="dk1"/>
                </a:solidFill>
                <a:latin typeface="Calibri"/>
                <a:ea typeface="Calibri"/>
                <a:cs typeface="Calibri"/>
                <a:sym typeface="Calibri"/>
              </a:rPr>
              <a:t>multilingual</a:t>
            </a:r>
            <a:r>
              <a:rPr lang="it-IT" sz="2700" b="1" dirty="0">
                <a:solidFill>
                  <a:schemeClr val="dk1"/>
                </a:solidFill>
                <a:latin typeface="Calibri"/>
                <a:ea typeface="Calibri"/>
                <a:cs typeface="Calibri"/>
                <a:sym typeface="Calibri"/>
              </a:rPr>
              <a:t>: </a:t>
            </a:r>
            <a:r>
              <a:rPr lang="it-IT" sz="2500" dirty="0">
                <a:solidFill>
                  <a:schemeClr val="dk1"/>
                </a:solidFill>
                <a:latin typeface="Calibri"/>
                <a:ea typeface="Calibri"/>
                <a:cs typeface="Calibri"/>
                <a:sym typeface="Calibri"/>
              </a:rPr>
              <a:t>for </a:t>
            </a:r>
            <a:r>
              <a:rPr lang="it-IT" sz="2500" b="1" dirty="0">
                <a:solidFill>
                  <a:schemeClr val="dk1"/>
                </a:solidFill>
                <a:latin typeface="Calibri"/>
                <a:ea typeface="Calibri"/>
                <a:cs typeface="Calibri"/>
                <a:sym typeface="Calibri"/>
              </a:rPr>
              <a:t>Star Rating </a:t>
            </a:r>
            <a:r>
              <a:rPr lang="it-IT" sz="2500" b="1" dirty="0" err="1">
                <a:solidFill>
                  <a:schemeClr val="dk1"/>
                </a:solidFill>
                <a:latin typeface="Calibri"/>
                <a:ea typeface="Calibri"/>
                <a:cs typeface="Calibri"/>
                <a:sym typeface="Calibri"/>
              </a:rPr>
              <a:t>Prediction</a:t>
            </a:r>
            <a:r>
              <a:rPr lang="it-IT" sz="2500" dirty="0">
                <a:solidFill>
                  <a:schemeClr val="dk1"/>
                </a:solidFill>
                <a:latin typeface="Calibri"/>
                <a:ea typeface="Calibri"/>
                <a:cs typeface="Calibri"/>
                <a:sym typeface="Calibri"/>
              </a:rPr>
              <a:t>. </a:t>
            </a:r>
            <a:endParaRPr sz="2500" dirty="0">
              <a:solidFill>
                <a:schemeClr val="dk1"/>
              </a:solidFill>
              <a:latin typeface="Calibri"/>
              <a:ea typeface="Calibri"/>
              <a:cs typeface="Calibri"/>
              <a:sym typeface="Calibri"/>
            </a:endParaRPr>
          </a:p>
        </p:txBody>
      </p:sp>
      <p:pic>
        <p:nvPicPr>
          <p:cNvPr id="1139" name="Google Shape;1139;p127"/>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1140" name="Google Shape;1140;p127"/>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Conclusion</a:t>
            </a:r>
            <a:endParaRPr sz="3200" b="1">
              <a:solidFill>
                <a:srgbClr val="00206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28"/>
          <p:cNvPicPr preferRelativeResize="0"/>
          <p:nvPr/>
        </p:nvPicPr>
        <p:blipFill rotWithShape="1">
          <a:blip r:embed="rId3">
            <a:alphaModFix/>
          </a:blip>
          <a:srcRect/>
          <a:stretch/>
        </p:blipFill>
        <p:spPr>
          <a:xfrm>
            <a:off x="0" y="0"/>
            <a:ext cx="12192000" cy="6851901"/>
          </a:xfrm>
          <a:prstGeom prst="rect">
            <a:avLst/>
          </a:prstGeom>
          <a:noFill/>
          <a:ln>
            <a:noFill/>
          </a:ln>
        </p:spPr>
      </p:pic>
      <p:sp>
        <p:nvSpPr>
          <p:cNvPr id="1147" name="Google Shape;1147;p128"/>
          <p:cNvSpPr txBox="1">
            <a:spLocks noGrp="1"/>
          </p:cNvSpPr>
          <p:nvPr>
            <p:ph type="title"/>
          </p:nvPr>
        </p:nvSpPr>
        <p:spPr>
          <a:xfrm>
            <a:off x="3390375" y="3513323"/>
            <a:ext cx="5419800" cy="851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1"/>
              </a:buClr>
              <a:buSzPts val="4500"/>
              <a:buFont typeface="Calibri"/>
              <a:buNone/>
            </a:pPr>
            <a:r>
              <a:rPr lang="it-IT" sz="4500"/>
              <a:t>Thank you</a:t>
            </a:r>
            <a:endParaRPr sz="4500"/>
          </a:p>
        </p:txBody>
      </p:sp>
      <p:pic>
        <p:nvPicPr>
          <p:cNvPr id="1148" name="Google Shape;1148;p128" descr="Immagine che contiene testo, clipart&#10;&#10;Descrizione generata automaticamente"/>
          <p:cNvPicPr preferRelativeResize="0"/>
          <p:nvPr/>
        </p:nvPicPr>
        <p:blipFill rotWithShape="1">
          <a:blip r:embed="rId4">
            <a:alphaModFix/>
          </a:blip>
          <a:srcRect/>
          <a:stretch/>
        </p:blipFill>
        <p:spPr>
          <a:xfrm>
            <a:off x="4838111" y="1876320"/>
            <a:ext cx="2515778" cy="1001378"/>
          </a:xfrm>
          <a:prstGeom prst="rect">
            <a:avLst/>
          </a:prstGeom>
          <a:noFill/>
          <a:ln>
            <a:noFill/>
          </a:ln>
        </p:spPr>
      </p:pic>
      <p:sp>
        <p:nvSpPr>
          <p:cNvPr id="1149" name="Google Shape;1149;p128"/>
          <p:cNvSpPr txBox="1">
            <a:spLocks noGrp="1"/>
          </p:cNvSpPr>
          <p:nvPr>
            <p:ph type="title"/>
          </p:nvPr>
        </p:nvSpPr>
        <p:spPr>
          <a:xfrm>
            <a:off x="420825" y="5414350"/>
            <a:ext cx="11358900" cy="851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1"/>
              </a:buClr>
              <a:buSzPts val="4500"/>
              <a:buFont typeface="Calibri"/>
              <a:buNone/>
            </a:pPr>
            <a:r>
              <a:rPr lang="it-IT" sz="3100"/>
              <a:t>Alessio Gioè - Catalano Vincenzo - Tommaso Mazzarini </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04"/>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marR="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Project Value Proposition</a:t>
            </a:r>
            <a:endParaRPr/>
          </a:p>
        </p:txBody>
      </p:sp>
      <p:pic>
        <p:nvPicPr>
          <p:cNvPr id="881" name="Google Shape;881;p104"/>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grpSp>
        <p:nvGrpSpPr>
          <p:cNvPr id="882" name="Google Shape;882;p104"/>
          <p:cNvGrpSpPr/>
          <p:nvPr/>
        </p:nvGrpSpPr>
        <p:grpSpPr>
          <a:xfrm>
            <a:off x="700800" y="1511663"/>
            <a:ext cx="10790400" cy="3834663"/>
            <a:chOff x="412200" y="1520600"/>
            <a:chExt cx="10790400" cy="3834663"/>
          </a:xfrm>
        </p:grpSpPr>
        <p:sp>
          <p:nvSpPr>
            <p:cNvPr id="883" name="Google Shape;883;p104"/>
            <p:cNvSpPr txBox="1"/>
            <p:nvPr/>
          </p:nvSpPr>
          <p:spPr>
            <a:xfrm>
              <a:off x="412200" y="1520600"/>
              <a:ext cx="10790400" cy="14637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None/>
              </a:pPr>
              <a:r>
                <a:rPr lang="it-IT" sz="2700">
                  <a:solidFill>
                    <a:schemeClr val="dk1"/>
                  </a:solidFill>
                  <a:latin typeface="Calibri"/>
                  <a:ea typeface="Calibri"/>
                  <a:cs typeface="Calibri"/>
                  <a:sym typeface="Calibri"/>
                </a:rPr>
                <a:t>For </a:t>
              </a:r>
              <a:r>
                <a:rPr lang="it-IT" sz="2700" b="1">
                  <a:solidFill>
                    <a:schemeClr val="dk1"/>
                  </a:solidFill>
                  <a:latin typeface="Calibri"/>
                  <a:ea typeface="Calibri"/>
                  <a:cs typeface="Calibri"/>
                  <a:sym typeface="Calibri"/>
                </a:rPr>
                <a:t>marketers</a:t>
              </a:r>
              <a:r>
                <a:rPr lang="it-IT" sz="2700">
                  <a:solidFill>
                    <a:schemeClr val="dk1"/>
                  </a:solidFill>
                  <a:latin typeface="Calibri"/>
                  <a:ea typeface="Calibri"/>
                  <a:cs typeface="Calibri"/>
                  <a:sym typeface="Calibri"/>
                </a:rPr>
                <a:t> seeking deeper </a:t>
              </a:r>
              <a:r>
                <a:rPr lang="it-IT" sz="2700" b="1">
                  <a:solidFill>
                    <a:schemeClr val="dk1"/>
                  </a:solidFill>
                  <a:latin typeface="Calibri"/>
                  <a:ea typeface="Calibri"/>
                  <a:cs typeface="Calibri"/>
                  <a:sym typeface="Calibri"/>
                </a:rPr>
                <a:t>insights</a:t>
              </a:r>
              <a:r>
                <a:rPr lang="it-IT" sz="2700">
                  <a:solidFill>
                    <a:schemeClr val="dk1"/>
                  </a:solidFill>
                  <a:latin typeface="Calibri"/>
                  <a:ea typeface="Calibri"/>
                  <a:cs typeface="Calibri"/>
                  <a:sym typeface="Calibri"/>
                </a:rPr>
                <a:t> on product launches, our </a:t>
              </a:r>
              <a:r>
                <a:rPr lang="it-IT" sz="2700" b="1">
                  <a:solidFill>
                    <a:schemeClr val="dk1"/>
                  </a:solidFill>
                  <a:latin typeface="Calibri"/>
                  <a:ea typeface="Calibri"/>
                  <a:cs typeface="Calibri"/>
                  <a:sym typeface="Calibri"/>
                </a:rPr>
                <a:t>analytics software</a:t>
              </a:r>
              <a:r>
                <a:rPr lang="it-IT" sz="2700">
                  <a:solidFill>
                    <a:schemeClr val="dk1"/>
                  </a:solidFill>
                  <a:latin typeface="Calibri"/>
                  <a:ea typeface="Calibri"/>
                  <a:cs typeface="Calibri"/>
                  <a:sym typeface="Calibri"/>
                </a:rPr>
                <a:t> transforms raw online comments and reviews into</a:t>
              </a:r>
              <a:r>
                <a:rPr lang="it-IT" sz="2700" b="1">
                  <a:solidFill>
                    <a:schemeClr val="dk1"/>
                  </a:solidFill>
                  <a:latin typeface="Calibri"/>
                  <a:ea typeface="Calibri"/>
                  <a:cs typeface="Calibri"/>
                  <a:sym typeface="Calibri"/>
                </a:rPr>
                <a:t> actionable metrics</a:t>
              </a:r>
              <a:r>
                <a:rPr lang="it-IT" sz="2700">
                  <a:solidFill>
                    <a:schemeClr val="dk1"/>
                  </a:solidFill>
                  <a:latin typeface="Calibri"/>
                  <a:ea typeface="Calibri"/>
                  <a:cs typeface="Calibri"/>
                  <a:sym typeface="Calibri"/>
                </a:rPr>
                <a:t>. </a:t>
              </a:r>
              <a:endParaRPr sz="2700" i="0" u="none" strike="noStrike" cap="none">
                <a:solidFill>
                  <a:schemeClr val="dk1"/>
                </a:solidFill>
                <a:latin typeface="Calibri"/>
                <a:ea typeface="Calibri"/>
                <a:cs typeface="Calibri"/>
                <a:sym typeface="Calibri"/>
              </a:endParaRPr>
            </a:p>
          </p:txBody>
        </p:sp>
        <p:grpSp>
          <p:nvGrpSpPr>
            <p:cNvPr id="884" name="Google Shape;884;p104"/>
            <p:cNvGrpSpPr/>
            <p:nvPr/>
          </p:nvGrpSpPr>
          <p:grpSpPr>
            <a:xfrm>
              <a:off x="700782" y="3195963"/>
              <a:ext cx="10213226" cy="2159300"/>
              <a:chOff x="598375" y="3638925"/>
              <a:chExt cx="10213226" cy="2159300"/>
            </a:xfrm>
          </p:grpSpPr>
          <p:pic>
            <p:nvPicPr>
              <p:cNvPr id="885" name="Google Shape;885;p104"/>
              <p:cNvPicPr preferRelativeResize="0"/>
              <p:nvPr/>
            </p:nvPicPr>
            <p:blipFill rotWithShape="1">
              <a:blip r:embed="rId4">
                <a:alphaModFix/>
              </a:blip>
              <a:srcRect l="63530"/>
              <a:stretch/>
            </p:blipFill>
            <p:spPr>
              <a:xfrm>
                <a:off x="7520150" y="3638925"/>
                <a:ext cx="3291451" cy="2159300"/>
              </a:xfrm>
              <a:prstGeom prst="rect">
                <a:avLst/>
              </a:prstGeom>
              <a:noFill/>
              <a:ln>
                <a:noFill/>
              </a:ln>
            </p:spPr>
          </p:pic>
          <p:pic>
            <p:nvPicPr>
              <p:cNvPr id="886" name="Google Shape;886;p104"/>
              <p:cNvPicPr preferRelativeResize="0"/>
              <p:nvPr/>
            </p:nvPicPr>
            <p:blipFill>
              <a:blip r:embed="rId5">
                <a:alphaModFix/>
              </a:blip>
              <a:stretch>
                <a:fillRect/>
              </a:stretch>
            </p:blipFill>
            <p:spPr>
              <a:xfrm>
                <a:off x="598375" y="3759900"/>
                <a:ext cx="5064025" cy="1917350"/>
              </a:xfrm>
              <a:prstGeom prst="rect">
                <a:avLst/>
              </a:prstGeom>
              <a:noFill/>
              <a:ln>
                <a:noFill/>
              </a:ln>
            </p:spPr>
          </p:pic>
          <p:cxnSp>
            <p:nvCxnSpPr>
              <p:cNvPr id="887" name="Google Shape;887;p104"/>
              <p:cNvCxnSpPr/>
              <p:nvPr/>
            </p:nvCxnSpPr>
            <p:spPr>
              <a:xfrm rot="10800000" flipH="1">
                <a:off x="6160225" y="4716775"/>
                <a:ext cx="1526400" cy="3600"/>
              </a:xfrm>
              <a:prstGeom prst="straightConnector1">
                <a:avLst/>
              </a:prstGeom>
              <a:noFill/>
              <a:ln w="38100" cap="flat" cmpd="sng">
                <a:solidFill>
                  <a:schemeClr val="dk1"/>
                </a:solidFill>
                <a:prstDash val="solid"/>
                <a:round/>
                <a:headEnd type="none" w="med" len="med"/>
                <a:tailEnd type="triangle" w="med" len="med"/>
              </a:ln>
            </p:spPr>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05"/>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Project Goal</a:t>
            </a:r>
            <a:endParaRPr sz="3200" b="1">
              <a:solidFill>
                <a:srgbClr val="002060"/>
              </a:solidFill>
              <a:latin typeface="Calibri"/>
              <a:ea typeface="Calibri"/>
              <a:cs typeface="Calibri"/>
              <a:sym typeface="Calibri"/>
            </a:endParaRPr>
          </a:p>
        </p:txBody>
      </p:sp>
      <p:pic>
        <p:nvPicPr>
          <p:cNvPr id="894" name="Google Shape;894;p105"/>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grpSp>
        <p:nvGrpSpPr>
          <p:cNvPr id="895" name="Google Shape;895;p105"/>
          <p:cNvGrpSpPr/>
          <p:nvPr/>
        </p:nvGrpSpPr>
        <p:grpSpPr>
          <a:xfrm>
            <a:off x="700800" y="1538113"/>
            <a:ext cx="10790400" cy="3781775"/>
            <a:chOff x="700800" y="1538113"/>
            <a:chExt cx="10790400" cy="3781775"/>
          </a:xfrm>
        </p:grpSpPr>
        <p:sp>
          <p:nvSpPr>
            <p:cNvPr id="896" name="Google Shape;896;p105"/>
            <p:cNvSpPr txBox="1"/>
            <p:nvPr/>
          </p:nvSpPr>
          <p:spPr>
            <a:xfrm>
              <a:off x="700800" y="1538113"/>
              <a:ext cx="10790400" cy="16995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it-IT" sz="2700">
                  <a:solidFill>
                    <a:schemeClr val="dk1"/>
                  </a:solidFill>
                  <a:latin typeface="Calibri"/>
                  <a:ea typeface="Calibri"/>
                  <a:cs typeface="Calibri"/>
                  <a:sym typeface="Calibri"/>
                </a:rPr>
                <a:t>Developing </a:t>
              </a:r>
              <a:r>
                <a:rPr lang="it-IT" sz="2700" b="1">
                  <a:solidFill>
                    <a:schemeClr val="dk1"/>
                  </a:solidFill>
                  <a:latin typeface="Calibri"/>
                  <a:ea typeface="Calibri"/>
                  <a:cs typeface="Calibri"/>
                  <a:sym typeface="Calibri"/>
                </a:rPr>
                <a:t>AI software</a:t>
              </a:r>
              <a:r>
                <a:rPr lang="it-IT" sz="2700">
                  <a:solidFill>
                    <a:schemeClr val="dk1"/>
                  </a:solidFill>
                  <a:latin typeface="Calibri"/>
                  <a:ea typeface="Calibri"/>
                  <a:cs typeface="Calibri"/>
                  <a:sym typeface="Calibri"/>
                </a:rPr>
                <a:t> to accurately assess the </a:t>
              </a:r>
              <a:r>
                <a:rPr lang="it-IT" sz="2700" b="1">
                  <a:solidFill>
                    <a:schemeClr val="dk1"/>
                  </a:solidFill>
                  <a:latin typeface="Calibri"/>
                  <a:ea typeface="Calibri"/>
                  <a:cs typeface="Calibri"/>
                  <a:sym typeface="Calibri"/>
                </a:rPr>
                <a:t>real impact of a product launch</a:t>
              </a:r>
              <a:r>
                <a:rPr lang="it-IT" sz="2700">
                  <a:solidFill>
                    <a:schemeClr val="dk1"/>
                  </a:solidFill>
                  <a:latin typeface="Calibri"/>
                  <a:ea typeface="Calibri"/>
                  <a:cs typeface="Calibri"/>
                  <a:sym typeface="Calibri"/>
                </a:rPr>
                <a:t> by analyzing </a:t>
              </a:r>
              <a:r>
                <a:rPr lang="it-IT" sz="2700" b="1">
                  <a:solidFill>
                    <a:schemeClr val="dk1"/>
                  </a:solidFill>
                  <a:latin typeface="Calibri"/>
                  <a:ea typeface="Calibri"/>
                  <a:cs typeface="Calibri"/>
                  <a:sym typeface="Calibri"/>
                </a:rPr>
                <a:t>consumer sentiment</a:t>
              </a:r>
              <a:r>
                <a:rPr lang="it-IT" sz="2700">
                  <a:solidFill>
                    <a:schemeClr val="dk1"/>
                  </a:solidFill>
                  <a:latin typeface="Calibri"/>
                  <a:ea typeface="Calibri"/>
                  <a:cs typeface="Calibri"/>
                  <a:sym typeface="Calibri"/>
                </a:rPr>
                <a:t> across social media </a:t>
              </a:r>
              <a:r>
                <a:rPr lang="it-IT" sz="2700" b="1">
                  <a:solidFill>
                    <a:schemeClr val="dk1"/>
                  </a:solidFill>
                  <a:latin typeface="Calibri"/>
                  <a:ea typeface="Calibri"/>
                  <a:cs typeface="Calibri"/>
                  <a:sym typeface="Calibri"/>
                </a:rPr>
                <a:t>comments</a:t>
              </a:r>
              <a:r>
                <a:rPr lang="it-IT" sz="2700">
                  <a:solidFill>
                    <a:schemeClr val="dk1"/>
                  </a:solidFill>
                  <a:latin typeface="Calibri"/>
                  <a:ea typeface="Calibri"/>
                  <a:cs typeface="Calibri"/>
                  <a:sym typeface="Calibri"/>
                </a:rPr>
                <a:t> and third-party </a:t>
              </a:r>
              <a:r>
                <a:rPr lang="it-IT" sz="2700" b="1">
                  <a:solidFill>
                    <a:schemeClr val="dk1"/>
                  </a:solidFill>
                  <a:latin typeface="Calibri"/>
                  <a:ea typeface="Calibri"/>
                  <a:cs typeface="Calibri"/>
                  <a:sym typeface="Calibri"/>
                </a:rPr>
                <a:t>reviews</a:t>
              </a:r>
              <a:r>
                <a:rPr lang="it-IT" sz="2700">
                  <a:solidFill>
                    <a:schemeClr val="dk1"/>
                  </a:solidFill>
                  <a:latin typeface="Calibri"/>
                  <a:ea typeface="Calibri"/>
                  <a:cs typeface="Calibri"/>
                  <a:sym typeface="Calibri"/>
                </a:rPr>
                <a:t>.</a:t>
              </a:r>
              <a:endParaRPr sz="2700" b="0" i="0" u="none" strike="noStrike" cap="none">
                <a:solidFill>
                  <a:schemeClr val="dk1"/>
                </a:solidFill>
                <a:latin typeface="Calibri"/>
                <a:ea typeface="Calibri"/>
                <a:cs typeface="Calibri"/>
                <a:sym typeface="Calibri"/>
              </a:endParaRPr>
            </a:p>
          </p:txBody>
        </p:sp>
        <p:sp>
          <p:nvSpPr>
            <p:cNvPr id="897" name="Google Shape;897;p105"/>
            <p:cNvSpPr txBox="1"/>
            <p:nvPr/>
          </p:nvSpPr>
          <p:spPr>
            <a:xfrm>
              <a:off x="8295026" y="3454188"/>
              <a:ext cx="2791800" cy="186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it-IT" sz="2707">
                  <a:solidFill>
                    <a:schemeClr val="dk1"/>
                  </a:solidFill>
                  <a:latin typeface="Calibri"/>
                  <a:ea typeface="Calibri"/>
                  <a:cs typeface="Calibri"/>
                  <a:sym typeface="Calibri"/>
                </a:rPr>
                <a:t>Responsible </a:t>
              </a:r>
              <a:endParaRPr sz="2707">
                <a:solidFill>
                  <a:schemeClr val="dk1"/>
                </a:solidFill>
                <a:latin typeface="Calibri"/>
                <a:ea typeface="Calibri"/>
                <a:cs typeface="Calibri"/>
                <a:sym typeface="Calibri"/>
              </a:endParaRPr>
            </a:p>
            <a:p>
              <a:pPr marL="0" lvl="0" indent="0" algn="ctr" rtl="0">
                <a:lnSpc>
                  <a:spcPct val="100000"/>
                </a:lnSpc>
                <a:spcBef>
                  <a:spcPts val="1200"/>
                </a:spcBef>
                <a:spcAft>
                  <a:spcPts val="0"/>
                </a:spcAft>
                <a:buNone/>
              </a:pPr>
              <a:r>
                <a:rPr lang="it-IT" sz="2707">
                  <a:solidFill>
                    <a:schemeClr val="dk1"/>
                  </a:solidFill>
                  <a:latin typeface="Calibri"/>
                  <a:ea typeface="Calibri"/>
                  <a:cs typeface="Calibri"/>
                  <a:sym typeface="Calibri"/>
                </a:rPr>
                <a:t>Consumption </a:t>
              </a:r>
              <a:endParaRPr sz="2707">
                <a:solidFill>
                  <a:schemeClr val="dk1"/>
                </a:solidFill>
                <a:latin typeface="Calibri"/>
                <a:ea typeface="Calibri"/>
                <a:cs typeface="Calibri"/>
                <a:sym typeface="Calibri"/>
              </a:endParaRPr>
            </a:p>
            <a:p>
              <a:pPr marL="0" lvl="0" indent="0" algn="ctr" rtl="0">
                <a:lnSpc>
                  <a:spcPct val="100000"/>
                </a:lnSpc>
                <a:spcBef>
                  <a:spcPts val="1200"/>
                </a:spcBef>
                <a:spcAft>
                  <a:spcPts val="1200"/>
                </a:spcAft>
                <a:buNone/>
              </a:pPr>
              <a:r>
                <a:rPr lang="it-IT" sz="2707">
                  <a:solidFill>
                    <a:schemeClr val="dk1"/>
                  </a:solidFill>
                  <a:latin typeface="Calibri"/>
                  <a:ea typeface="Calibri"/>
                  <a:cs typeface="Calibri"/>
                  <a:sym typeface="Calibri"/>
                </a:rPr>
                <a:t>and Production</a:t>
              </a:r>
              <a:endParaRPr sz="2707">
                <a:solidFill>
                  <a:schemeClr val="dk1"/>
                </a:solidFill>
                <a:latin typeface="Calibri"/>
                <a:ea typeface="Calibri"/>
                <a:cs typeface="Calibri"/>
                <a:sym typeface="Calibri"/>
              </a:endParaRPr>
            </a:p>
          </p:txBody>
        </p:sp>
        <p:sp>
          <p:nvSpPr>
            <p:cNvPr id="898" name="Google Shape;898;p105"/>
            <p:cNvSpPr txBox="1"/>
            <p:nvPr/>
          </p:nvSpPr>
          <p:spPr>
            <a:xfrm>
              <a:off x="1105175" y="4073388"/>
              <a:ext cx="5650200" cy="627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it-IT" sz="2900" b="1">
                  <a:solidFill>
                    <a:schemeClr val="dk1"/>
                  </a:solidFill>
                  <a:latin typeface="Calibri"/>
                  <a:ea typeface="Calibri"/>
                  <a:cs typeface="Calibri"/>
                  <a:sym typeface="Calibri"/>
                </a:rPr>
                <a:t>Sustainable Development Goal</a:t>
              </a:r>
              <a:r>
                <a:rPr lang="it-IT" sz="2900">
                  <a:solidFill>
                    <a:schemeClr val="dk1"/>
                  </a:solidFill>
                  <a:latin typeface="Calibri"/>
                  <a:ea typeface="Calibri"/>
                  <a:cs typeface="Calibri"/>
                  <a:sym typeface="Calibri"/>
                </a:rPr>
                <a:t>:    </a:t>
              </a:r>
              <a:endParaRPr sz="2900">
                <a:solidFill>
                  <a:schemeClr val="dk1"/>
                </a:solidFill>
                <a:latin typeface="Calibri"/>
                <a:ea typeface="Calibri"/>
                <a:cs typeface="Calibri"/>
                <a:sym typeface="Calibri"/>
              </a:endParaRPr>
            </a:p>
          </p:txBody>
        </p:sp>
        <p:pic>
          <p:nvPicPr>
            <p:cNvPr id="899" name="Google Shape;899;p105"/>
            <p:cNvPicPr preferRelativeResize="0"/>
            <p:nvPr/>
          </p:nvPicPr>
          <p:blipFill>
            <a:blip r:embed="rId4">
              <a:alphaModFix/>
            </a:blip>
            <a:stretch>
              <a:fillRect/>
            </a:stretch>
          </p:blipFill>
          <p:spPr>
            <a:xfrm>
              <a:off x="6755375" y="3617213"/>
              <a:ext cx="1539651" cy="153965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6"/>
          <p:cNvSpPr txBox="1"/>
          <p:nvPr/>
        </p:nvSpPr>
        <p:spPr>
          <a:xfrm>
            <a:off x="1372282" y="465993"/>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None/>
            </a:pPr>
            <a:r>
              <a:rPr lang="it-IT" sz="3200" b="1">
                <a:solidFill>
                  <a:srgbClr val="002060"/>
                </a:solidFill>
                <a:latin typeface="Calibri"/>
                <a:ea typeface="Calibri"/>
                <a:cs typeface="Calibri"/>
                <a:sym typeface="Calibri"/>
              </a:rPr>
              <a:t>Hypotheses</a:t>
            </a:r>
            <a:endParaRPr sz="3200" b="1">
              <a:solidFill>
                <a:srgbClr val="002060"/>
              </a:solidFill>
              <a:latin typeface="Calibri"/>
              <a:ea typeface="Calibri"/>
              <a:cs typeface="Calibri"/>
              <a:sym typeface="Calibri"/>
            </a:endParaRPr>
          </a:p>
        </p:txBody>
      </p:sp>
      <p:pic>
        <p:nvPicPr>
          <p:cNvPr id="906" name="Google Shape;906;p106"/>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07" name="Google Shape;907;p106"/>
          <p:cNvSpPr txBox="1"/>
          <p:nvPr/>
        </p:nvSpPr>
        <p:spPr>
          <a:xfrm>
            <a:off x="898125" y="1318050"/>
            <a:ext cx="10790100" cy="4526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it-IT" sz="2700" b="1">
                <a:solidFill>
                  <a:schemeClr val="dk1"/>
                </a:solidFill>
                <a:latin typeface="Calibri"/>
                <a:ea typeface="Calibri"/>
                <a:cs typeface="Calibri"/>
                <a:sym typeface="Calibri"/>
              </a:rPr>
              <a:t>Large Language Models</a:t>
            </a:r>
            <a:r>
              <a:rPr lang="it-IT" sz="2700">
                <a:solidFill>
                  <a:schemeClr val="dk1"/>
                </a:solidFill>
                <a:latin typeface="Calibri"/>
                <a:ea typeface="Calibri"/>
                <a:cs typeface="Calibri"/>
                <a:sym typeface="Calibri"/>
              </a:rPr>
              <a:t> can be effectively used to extract valuable insights from consumer comments and reviews to enhance marketing strategies. </a:t>
            </a:r>
            <a:endParaRPr sz="2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27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it-IT" sz="2700" b="1">
                <a:solidFill>
                  <a:schemeClr val="dk1"/>
                </a:solidFill>
                <a:latin typeface="Calibri"/>
                <a:ea typeface="Calibri"/>
                <a:cs typeface="Calibri"/>
                <a:sym typeface="Calibri"/>
              </a:rPr>
              <a:t>Specifically</a:t>
            </a:r>
            <a:r>
              <a:rPr lang="it-IT"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a:p>
            <a:pPr marL="457200" lvl="0" indent="-400050" algn="l" rtl="0">
              <a:lnSpc>
                <a:spcPct val="115000"/>
              </a:lnSpc>
              <a:spcBef>
                <a:spcPts val="0"/>
              </a:spcBef>
              <a:spcAft>
                <a:spcPts val="0"/>
              </a:spcAft>
              <a:buClr>
                <a:schemeClr val="dk1"/>
              </a:buClr>
              <a:buSzPts val="2700"/>
              <a:buFont typeface="Calibri"/>
              <a:buChar char="●"/>
            </a:pPr>
            <a:r>
              <a:rPr lang="it-IT" sz="2700" b="1">
                <a:solidFill>
                  <a:schemeClr val="dk1"/>
                </a:solidFill>
                <a:latin typeface="Calibri"/>
                <a:ea typeface="Calibri"/>
                <a:cs typeface="Calibri"/>
                <a:sym typeface="Calibri"/>
              </a:rPr>
              <a:t>LLMs</a:t>
            </a:r>
            <a:r>
              <a:rPr lang="it-IT" sz="2700">
                <a:solidFill>
                  <a:schemeClr val="dk1"/>
                </a:solidFill>
                <a:latin typeface="Calibri"/>
                <a:ea typeface="Calibri"/>
                <a:cs typeface="Calibri"/>
                <a:sym typeface="Calibri"/>
              </a:rPr>
              <a:t> can effectively identify </a:t>
            </a:r>
            <a:r>
              <a:rPr lang="it-IT" sz="2700" b="1">
                <a:solidFill>
                  <a:schemeClr val="dk1"/>
                </a:solidFill>
                <a:latin typeface="Calibri"/>
                <a:ea typeface="Calibri"/>
                <a:cs typeface="Calibri"/>
                <a:sym typeface="Calibri"/>
              </a:rPr>
              <a:t>product-relevant comments</a:t>
            </a:r>
            <a:r>
              <a:rPr lang="it-IT"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a:p>
            <a:pPr marL="457200" lvl="0" indent="-400050" algn="l" rtl="0">
              <a:lnSpc>
                <a:spcPct val="115000"/>
              </a:lnSpc>
              <a:spcBef>
                <a:spcPts val="0"/>
              </a:spcBef>
              <a:spcAft>
                <a:spcPts val="0"/>
              </a:spcAft>
              <a:buClr>
                <a:schemeClr val="dk1"/>
              </a:buClr>
              <a:buSzPts val="2700"/>
              <a:buFont typeface="Calibri"/>
              <a:buChar char="●"/>
            </a:pPr>
            <a:r>
              <a:rPr lang="it-IT" sz="2700" b="1">
                <a:solidFill>
                  <a:schemeClr val="dk1"/>
                </a:solidFill>
                <a:latin typeface="Calibri"/>
                <a:ea typeface="Calibri"/>
                <a:cs typeface="Calibri"/>
                <a:sym typeface="Calibri"/>
              </a:rPr>
              <a:t>LLMs</a:t>
            </a:r>
            <a:r>
              <a:rPr lang="it-IT" sz="2700">
                <a:solidFill>
                  <a:schemeClr val="dk1"/>
                </a:solidFill>
                <a:latin typeface="Calibri"/>
                <a:ea typeface="Calibri"/>
                <a:cs typeface="Calibri"/>
                <a:sym typeface="Calibri"/>
              </a:rPr>
              <a:t> can extract </a:t>
            </a:r>
            <a:r>
              <a:rPr lang="it-IT" sz="2700" b="1">
                <a:solidFill>
                  <a:schemeClr val="dk1"/>
                </a:solidFill>
                <a:latin typeface="Calibri"/>
                <a:ea typeface="Calibri"/>
                <a:cs typeface="Calibri"/>
                <a:sym typeface="Calibri"/>
              </a:rPr>
              <a:t>key</a:t>
            </a:r>
            <a:r>
              <a:rPr lang="it-IT" sz="2700">
                <a:solidFill>
                  <a:schemeClr val="dk1"/>
                </a:solidFill>
                <a:latin typeface="Calibri"/>
                <a:ea typeface="Calibri"/>
                <a:cs typeface="Calibri"/>
                <a:sym typeface="Calibri"/>
              </a:rPr>
              <a:t> </a:t>
            </a:r>
            <a:r>
              <a:rPr lang="it-IT" sz="2700" b="1">
                <a:solidFill>
                  <a:schemeClr val="dk1"/>
                </a:solidFill>
                <a:latin typeface="Calibri"/>
                <a:ea typeface="Calibri"/>
                <a:cs typeface="Calibri"/>
                <a:sym typeface="Calibri"/>
              </a:rPr>
              <a:t>product aspects</a:t>
            </a:r>
            <a:r>
              <a:rPr lang="it-IT" sz="2700">
                <a:solidFill>
                  <a:schemeClr val="dk1"/>
                </a:solidFill>
                <a:latin typeface="Calibri"/>
                <a:ea typeface="Calibri"/>
                <a:cs typeface="Calibri"/>
                <a:sym typeface="Calibri"/>
              </a:rPr>
              <a:t> from reviews sand comments and assign </a:t>
            </a:r>
            <a:r>
              <a:rPr lang="it-IT" sz="2700" b="1">
                <a:solidFill>
                  <a:schemeClr val="dk1"/>
                </a:solidFill>
                <a:latin typeface="Calibri"/>
                <a:ea typeface="Calibri"/>
                <a:cs typeface="Calibri"/>
                <a:sym typeface="Calibri"/>
              </a:rPr>
              <a:t>appropriate sentiments</a:t>
            </a:r>
            <a:r>
              <a:rPr lang="it-IT" sz="2700">
                <a:solidFill>
                  <a:schemeClr val="dk1"/>
                </a:solidFill>
                <a:latin typeface="Calibri"/>
                <a:ea typeface="Calibri"/>
                <a:cs typeface="Calibri"/>
                <a:sym typeface="Calibri"/>
              </a:rPr>
              <a:t> to each.</a:t>
            </a:r>
            <a:endParaRPr sz="2700">
              <a:solidFill>
                <a:schemeClr val="dk1"/>
              </a:solidFill>
              <a:latin typeface="Calibri"/>
              <a:ea typeface="Calibri"/>
              <a:cs typeface="Calibri"/>
              <a:sym typeface="Calibri"/>
            </a:endParaRPr>
          </a:p>
          <a:p>
            <a:pPr marL="457200" lvl="0" indent="-400050" algn="l" rtl="0">
              <a:lnSpc>
                <a:spcPct val="115000"/>
              </a:lnSpc>
              <a:spcBef>
                <a:spcPts val="0"/>
              </a:spcBef>
              <a:spcAft>
                <a:spcPts val="0"/>
              </a:spcAft>
              <a:buClr>
                <a:schemeClr val="dk1"/>
              </a:buClr>
              <a:buSzPts val="2700"/>
              <a:buFont typeface="Calibri"/>
              <a:buChar char="●"/>
            </a:pPr>
            <a:r>
              <a:rPr lang="it-IT" sz="2700" b="1">
                <a:solidFill>
                  <a:schemeClr val="dk1"/>
                </a:solidFill>
                <a:latin typeface="Calibri"/>
                <a:ea typeface="Calibri"/>
                <a:cs typeface="Calibri"/>
                <a:sym typeface="Calibri"/>
              </a:rPr>
              <a:t>LLMs</a:t>
            </a:r>
            <a:r>
              <a:rPr lang="it-IT" sz="2700">
                <a:solidFill>
                  <a:schemeClr val="dk1"/>
                </a:solidFill>
                <a:latin typeface="Calibri"/>
                <a:ea typeface="Calibri"/>
                <a:cs typeface="Calibri"/>
                <a:sym typeface="Calibri"/>
              </a:rPr>
              <a:t> can successfully assess </a:t>
            </a:r>
            <a:r>
              <a:rPr lang="it-IT" sz="2700" b="1">
                <a:solidFill>
                  <a:schemeClr val="dk1"/>
                </a:solidFill>
                <a:latin typeface="Calibri"/>
                <a:ea typeface="Calibri"/>
                <a:cs typeface="Calibri"/>
                <a:sym typeface="Calibri"/>
              </a:rPr>
              <a:t>sentiment</a:t>
            </a:r>
            <a:r>
              <a:rPr lang="it-IT" sz="2700">
                <a:solidFill>
                  <a:schemeClr val="dk1"/>
                </a:solidFill>
                <a:latin typeface="Calibri"/>
                <a:ea typeface="Calibri"/>
                <a:cs typeface="Calibri"/>
                <a:sym typeface="Calibri"/>
              </a:rPr>
              <a:t> in comments and assign </a:t>
            </a:r>
            <a:r>
              <a:rPr lang="it-IT" sz="2700" b="1">
                <a:solidFill>
                  <a:schemeClr val="dk1"/>
                </a:solidFill>
                <a:latin typeface="Calibri"/>
                <a:ea typeface="Calibri"/>
                <a:cs typeface="Calibri"/>
                <a:sym typeface="Calibri"/>
              </a:rPr>
              <a:t>rating</a:t>
            </a:r>
            <a:r>
              <a:rPr lang="it-IT" sz="2700">
                <a:solidFill>
                  <a:schemeClr val="dk1"/>
                </a:solidFill>
                <a:latin typeface="Calibri"/>
                <a:ea typeface="Calibri"/>
                <a:cs typeface="Calibri"/>
                <a:sym typeface="Calibri"/>
              </a:rPr>
              <a:t> </a:t>
            </a:r>
            <a:r>
              <a:rPr lang="it-IT" sz="2700" b="1">
                <a:solidFill>
                  <a:schemeClr val="dk1"/>
                </a:solidFill>
                <a:latin typeface="Calibri"/>
                <a:ea typeface="Calibri"/>
                <a:cs typeface="Calibri"/>
                <a:sym typeface="Calibri"/>
              </a:rPr>
              <a:t>stars</a:t>
            </a:r>
            <a:r>
              <a:rPr lang="it-IT" sz="2700">
                <a:solidFill>
                  <a:schemeClr val="dk1"/>
                </a:solidFill>
                <a:latin typeface="Calibri"/>
                <a:ea typeface="Calibri"/>
                <a:cs typeface="Calibri"/>
                <a:sym typeface="Calibri"/>
              </a:rPr>
              <a:t> to reviews.</a:t>
            </a:r>
            <a:endParaRPr sz="27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7"/>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Pipeline</a:t>
            </a:r>
            <a:endParaRPr sz="3200" b="1">
              <a:solidFill>
                <a:srgbClr val="002060"/>
              </a:solidFill>
              <a:latin typeface="Calibri"/>
              <a:ea typeface="Calibri"/>
              <a:cs typeface="Calibri"/>
              <a:sym typeface="Calibri"/>
            </a:endParaRPr>
          </a:p>
        </p:txBody>
      </p:sp>
      <p:pic>
        <p:nvPicPr>
          <p:cNvPr id="914" name="Google Shape;914;p107"/>
          <p:cNvPicPr preferRelativeResize="0"/>
          <p:nvPr/>
        </p:nvPicPr>
        <p:blipFill>
          <a:blip r:embed="rId3">
            <a:alphaModFix/>
          </a:blip>
          <a:stretch>
            <a:fillRect/>
          </a:stretch>
        </p:blipFill>
        <p:spPr>
          <a:xfrm>
            <a:off x="1227162" y="947025"/>
            <a:ext cx="9737677" cy="4963951"/>
          </a:xfrm>
          <a:prstGeom prst="rect">
            <a:avLst/>
          </a:prstGeom>
          <a:noFill/>
          <a:ln>
            <a:noFill/>
          </a:ln>
        </p:spPr>
      </p:pic>
      <p:pic>
        <p:nvPicPr>
          <p:cNvPr id="915" name="Google Shape;915;p107"/>
          <p:cNvPicPr preferRelativeResize="0"/>
          <p:nvPr/>
        </p:nvPicPr>
        <p:blipFill rotWithShape="1">
          <a:blip r:embed="rId4">
            <a:alphaModFix/>
          </a:blip>
          <a:srcRect t="19668" b="22018"/>
          <a:stretch/>
        </p:blipFill>
        <p:spPr>
          <a:xfrm>
            <a:off x="9458875" y="207575"/>
            <a:ext cx="2320927" cy="95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8"/>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Classification Block and Models</a:t>
            </a:r>
            <a:endParaRPr sz="3200" b="1">
              <a:solidFill>
                <a:srgbClr val="002060"/>
              </a:solidFill>
              <a:latin typeface="Calibri"/>
              <a:ea typeface="Calibri"/>
              <a:cs typeface="Calibri"/>
              <a:sym typeface="Calibri"/>
            </a:endParaRPr>
          </a:p>
        </p:txBody>
      </p:sp>
      <p:pic>
        <p:nvPicPr>
          <p:cNvPr id="922" name="Google Shape;922;p108"/>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23" name="Google Shape;923;p108"/>
          <p:cNvSpPr txBox="1"/>
          <p:nvPr/>
        </p:nvSpPr>
        <p:spPr>
          <a:xfrm>
            <a:off x="2650063" y="1822950"/>
            <a:ext cx="9076200" cy="3212100"/>
          </a:xfrm>
          <a:prstGeom prst="rect">
            <a:avLst/>
          </a:prstGeom>
          <a:noFill/>
          <a:ln>
            <a:noFill/>
          </a:ln>
        </p:spPr>
        <p:txBody>
          <a:bodyPr spcFirstLastPara="1" wrap="square" lIns="23025" tIns="23025" rIns="23025" bIns="23025" anchor="t" anchorCtr="0">
            <a:noAutofit/>
          </a:bodyPr>
          <a:lstStyle/>
          <a:p>
            <a:pPr marL="0" lvl="0" indent="0" algn="l" rtl="0">
              <a:lnSpc>
                <a:spcPct val="150000"/>
              </a:lnSpc>
              <a:spcBef>
                <a:spcPts val="0"/>
              </a:spcBef>
              <a:spcAft>
                <a:spcPts val="0"/>
              </a:spcAft>
              <a:buNone/>
            </a:pPr>
            <a:r>
              <a:rPr lang="it-IT" sz="2500">
                <a:solidFill>
                  <a:schemeClr val="dk1"/>
                </a:solidFill>
                <a:latin typeface="Calibri"/>
                <a:ea typeface="Calibri"/>
                <a:cs typeface="Calibri"/>
                <a:sym typeface="Calibri"/>
              </a:rPr>
              <a:t>The </a:t>
            </a:r>
            <a:r>
              <a:rPr lang="it-IT" sz="2500" b="1">
                <a:solidFill>
                  <a:schemeClr val="dk1"/>
                </a:solidFill>
                <a:latin typeface="Calibri"/>
                <a:ea typeface="Calibri"/>
                <a:cs typeface="Calibri"/>
                <a:sym typeface="Calibri"/>
              </a:rPr>
              <a:t>core</a:t>
            </a:r>
            <a:r>
              <a:rPr lang="it-IT" sz="2500">
                <a:solidFill>
                  <a:schemeClr val="dk1"/>
                </a:solidFill>
                <a:latin typeface="Calibri"/>
                <a:ea typeface="Calibri"/>
                <a:cs typeface="Calibri"/>
                <a:sym typeface="Calibri"/>
              </a:rPr>
              <a:t> of the pipeline is the </a:t>
            </a:r>
            <a:r>
              <a:rPr lang="it-IT" sz="2500" b="1">
                <a:solidFill>
                  <a:schemeClr val="dk1"/>
                </a:solidFill>
                <a:latin typeface="Calibri"/>
                <a:ea typeface="Calibri"/>
                <a:cs typeface="Calibri"/>
                <a:sym typeface="Calibri"/>
              </a:rPr>
              <a:t>classification block</a:t>
            </a:r>
            <a:r>
              <a:rPr lang="it-IT" sz="2500">
                <a:solidFill>
                  <a:schemeClr val="dk1"/>
                </a:solidFill>
                <a:latin typeface="Calibri"/>
                <a:ea typeface="Calibri"/>
                <a:cs typeface="Calibri"/>
                <a:sym typeface="Calibri"/>
              </a:rPr>
              <a:t>, responsible for all classification tasks. Its structure adapts to the </a:t>
            </a:r>
            <a:r>
              <a:rPr lang="it-IT" sz="2500" b="1">
                <a:solidFill>
                  <a:schemeClr val="dk1"/>
                </a:solidFill>
                <a:latin typeface="Calibri"/>
                <a:ea typeface="Calibri"/>
                <a:cs typeface="Calibri"/>
                <a:sym typeface="Calibri"/>
              </a:rPr>
              <a:t>model type</a:t>
            </a:r>
            <a:r>
              <a:rPr lang="it-IT" sz="2500">
                <a:solidFill>
                  <a:schemeClr val="dk1"/>
                </a:solidFill>
                <a:latin typeface="Calibri"/>
                <a:ea typeface="Calibri"/>
                <a:cs typeface="Calibri"/>
                <a:sym typeface="Calibri"/>
              </a:rPr>
              <a:t> used:</a:t>
            </a:r>
            <a:endParaRPr sz="250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it-IT" sz="2400" b="1">
                <a:solidFill>
                  <a:schemeClr val="dk1"/>
                </a:solidFill>
                <a:latin typeface="Calibri"/>
                <a:ea typeface="Calibri"/>
                <a:cs typeface="Calibri"/>
                <a:sym typeface="Calibri"/>
              </a:rPr>
              <a:t>General-Purpose Models (Chat-like LLMs):</a:t>
            </a:r>
            <a:r>
              <a:rPr lang="it-IT" sz="2400">
                <a:solidFill>
                  <a:schemeClr val="dk1"/>
                </a:solidFill>
                <a:latin typeface="Calibri"/>
                <a:ea typeface="Calibri"/>
                <a:cs typeface="Calibri"/>
                <a:sym typeface="Calibri"/>
              </a:rPr>
              <a:t> Flexible and versatile for various tasks.</a:t>
            </a:r>
            <a:endParaRPr sz="240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it-IT" sz="2400" b="1">
                <a:solidFill>
                  <a:schemeClr val="dk1"/>
                </a:solidFill>
                <a:latin typeface="Calibri"/>
                <a:ea typeface="Calibri"/>
                <a:cs typeface="Calibri"/>
                <a:sym typeface="Calibri"/>
              </a:rPr>
              <a:t>Specialized Task-Based Models:</a:t>
            </a:r>
            <a:r>
              <a:rPr lang="it-IT" sz="2400">
                <a:solidFill>
                  <a:schemeClr val="dk1"/>
                </a:solidFill>
                <a:latin typeface="Calibri"/>
                <a:ea typeface="Calibri"/>
                <a:cs typeface="Calibri"/>
                <a:sym typeface="Calibri"/>
              </a:rPr>
              <a:t> Fine-tuned for specific tasks, offering higher precision in narrow domains.</a:t>
            </a:r>
            <a:endParaRPr sz="2400">
              <a:solidFill>
                <a:schemeClr val="dk1"/>
              </a:solidFill>
              <a:latin typeface="Calibri"/>
              <a:ea typeface="Calibri"/>
              <a:cs typeface="Calibri"/>
              <a:sym typeface="Calibri"/>
            </a:endParaRPr>
          </a:p>
        </p:txBody>
      </p:sp>
      <p:pic>
        <p:nvPicPr>
          <p:cNvPr id="924" name="Google Shape;924;p108"/>
          <p:cNvPicPr preferRelativeResize="0"/>
          <p:nvPr/>
        </p:nvPicPr>
        <p:blipFill>
          <a:blip r:embed="rId4">
            <a:alphaModFix/>
          </a:blip>
          <a:stretch>
            <a:fillRect/>
          </a:stretch>
        </p:blipFill>
        <p:spPr>
          <a:xfrm>
            <a:off x="465725" y="2474913"/>
            <a:ext cx="1999050" cy="190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09"/>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General Purpose Classification Block</a:t>
            </a:r>
            <a:endParaRPr sz="3200" b="1">
              <a:solidFill>
                <a:srgbClr val="002060"/>
              </a:solidFill>
              <a:latin typeface="Calibri"/>
              <a:ea typeface="Calibri"/>
              <a:cs typeface="Calibri"/>
              <a:sym typeface="Calibri"/>
            </a:endParaRPr>
          </a:p>
        </p:txBody>
      </p:sp>
      <p:pic>
        <p:nvPicPr>
          <p:cNvPr id="931" name="Google Shape;931;p109"/>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sp>
        <p:nvSpPr>
          <p:cNvPr id="932" name="Google Shape;932;p109"/>
          <p:cNvSpPr txBox="1"/>
          <p:nvPr/>
        </p:nvSpPr>
        <p:spPr>
          <a:xfrm>
            <a:off x="279163" y="1275163"/>
            <a:ext cx="9932700" cy="508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it-IT" sz="2500">
                <a:solidFill>
                  <a:schemeClr val="dk1"/>
                </a:solidFill>
                <a:latin typeface="Calibri"/>
                <a:ea typeface="Calibri"/>
                <a:cs typeface="Calibri"/>
                <a:sym typeface="Calibri"/>
              </a:rPr>
              <a:t>The general purpose classification block comprises </a:t>
            </a:r>
            <a:r>
              <a:rPr lang="it-IT" sz="2500" b="1">
                <a:solidFill>
                  <a:schemeClr val="dk1"/>
                </a:solidFill>
                <a:latin typeface="Calibri"/>
                <a:ea typeface="Calibri"/>
                <a:cs typeface="Calibri"/>
                <a:sym typeface="Calibri"/>
              </a:rPr>
              <a:t>two main components</a:t>
            </a:r>
            <a:r>
              <a:rPr lang="it-IT"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p:txBody>
      </p:sp>
      <p:sp>
        <p:nvSpPr>
          <p:cNvPr id="933" name="Google Shape;933;p109"/>
          <p:cNvSpPr txBox="1"/>
          <p:nvPr/>
        </p:nvSpPr>
        <p:spPr>
          <a:xfrm>
            <a:off x="4943225" y="1818425"/>
            <a:ext cx="6969600" cy="3764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it-IT" sz="2500" b="1">
                <a:solidFill>
                  <a:schemeClr val="dk1"/>
                </a:solidFill>
                <a:latin typeface="Calibri"/>
                <a:ea typeface="Calibri"/>
                <a:cs typeface="Calibri"/>
                <a:sym typeface="Calibri"/>
              </a:rPr>
              <a:t>Prompt Template: </a:t>
            </a:r>
            <a:endParaRPr sz="2500" b="1">
              <a:solidFill>
                <a:schemeClr val="dk1"/>
              </a:solidFill>
              <a:latin typeface="Calibri"/>
              <a:ea typeface="Calibri"/>
              <a:cs typeface="Calibri"/>
              <a:sym typeface="Calibri"/>
            </a:endParaRPr>
          </a:p>
          <a:p>
            <a:pPr marL="457200" lvl="0" indent="-374650" algn="l" rtl="0">
              <a:lnSpc>
                <a:spcPct val="115000"/>
              </a:lnSpc>
              <a:spcBef>
                <a:spcPts val="0"/>
              </a:spcBef>
              <a:spcAft>
                <a:spcPts val="0"/>
              </a:spcAft>
              <a:buClr>
                <a:schemeClr val="dk1"/>
              </a:buClr>
              <a:buSzPts val="2300"/>
              <a:buFont typeface="Calibri"/>
              <a:buChar char="●"/>
            </a:pPr>
            <a:r>
              <a:rPr lang="it-IT" sz="2300">
                <a:solidFill>
                  <a:schemeClr val="dk1"/>
                </a:solidFill>
                <a:latin typeface="Calibri"/>
                <a:ea typeface="Calibri"/>
                <a:cs typeface="Calibri"/>
                <a:sym typeface="Calibri"/>
              </a:rPr>
              <a:t>Clearly defines the </a:t>
            </a:r>
            <a:r>
              <a:rPr lang="it-IT" sz="2300" b="1">
                <a:solidFill>
                  <a:schemeClr val="dk1"/>
                </a:solidFill>
                <a:latin typeface="Calibri"/>
                <a:ea typeface="Calibri"/>
                <a:cs typeface="Calibri"/>
                <a:sym typeface="Calibri"/>
              </a:rPr>
              <a:t>classification task</a:t>
            </a:r>
            <a:r>
              <a:rPr lang="it-IT" sz="2300">
                <a:solidFill>
                  <a:schemeClr val="dk1"/>
                </a:solidFill>
                <a:latin typeface="Calibri"/>
                <a:ea typeface="Calibri"/>
                <a:cs typeface="Calibri"/>
                <a:sym typeface="Calibri"/>
              </a:rPr>
              <a:t>. </a:t>
            </a:r>
            <a:endParaRPr sz="2300">
              <a:solidFill>
                <a:schemeClr val="dk1"/>
              </a:solidFill>
              <a:latin typeface="Calibri"/>
              <a:ea typeface="Calibri"/>
              <a:cs typeface="Calibri"/>
              <a:sym typeface="Calibri"/>
            </a:endParaRPr>
          </a:p>
          <a:p>
            <a:pPr marL="457200" lvl="0" indent="-374650" algn="l" rtl="0">
              <a:lnSpc>
                <a:spcPct val="115000"/>
              </a:lnSpc>
              <a:spcBef>
                <a:spcPts val="0"/>
              </a:spcBef>
              <a:spcAft>
                <a:spcPts val="0"/>
              </a:spcAft>
              <a:buClr>
                <a:schemeClr val="dk1"/>
              </a:buClr>
              <a:buSzPts val="2300"/>
              <a:buFont typeface="Calibri"/>
              <a:buChar char="●"/>
            </a:pPr>
            <a:r>
              <a:rPr lang="it-IT" sz="2300">
                <a:solidFill>
                  <a:schemeClr val="dk1"/>
                </a:solidFill>
                <a:latin typeface="Calibri"/>
                <a:ea typeface="Calibri"/>
                <a:cs typeface="Calibri"/>
                <a:sym typeface="Calibri"/>
              </a:rPr>
              <a:t>Includes </a:t>
            </a:r>
            <a:r>
              <a:rPr lang="it-IT" sz="2300" b="1">
                <a:solidFill>
                  <a:schemeClr val="dk1"/>
                </a:solidFill>
                <a:latin typeface="Calibri"/>
                <a:ea typeface="Calibri"/>
                <a:cs typeface="Calibri"/>
                <a:sym typeface="Calibri"/>
              </a:rPr>
              <a:t>examples</a:t>
            </a:r>
            <a:r>
              <a:rPr lang="it-IT" sz="2300">
                <a:solidFill>
                  <a:schemeClr val="dk1"/>
                </a:solidFill>
                <a:latin typeface="Calibri"/>
                <a:ea typeface="Calibri"/>
                <a:cs typeface="Calibri"/>
                <a:sym typeface="Calibri"/>
              </a:rPr>
              <a:t> (few-shot prompting only).</a:t>
            </a:r>
            <a:endParaRPr sz="2300">
              <a:solidFill>
                <a:schemeClr val="dk1"/>
              </a:solidFill>
              <a:latin typeface="Calibri"/>
              <a:ea typeface="Calibri"/>
              <a:cs typeface="Calibri"/>
              <a:sym typeface="Calibri"/>
            </a:endParaRPr>
          </a:p>
          <a:p>
            <a:pPr marL="457200" lvl="0" indent="-374650" algn="l" rtl="0">
              <a:lnSpc>
                <a:spcPct val="115000"/>
              </a:lnSpc>
              <a:spcBef>
                <a:spcPts val="0"/>
              </a:spcBef>
              <a:spcAft>
                <a:spcPts val="0"/>
              </a:spcAft>
              <a:buClr>
                <a:schemeClr val="dk1"/>
              </a:buClr>
              <a:buSzPts val="2300"/>
              <a:buFont typeface="Calibri"/>
              <a:buChar char="●"/>
            </a:pPr>
            <a:r>
              <a:rPr lang="it-IT" sz="2300">
                <a:solidFill>
                  <a:schemeClr val="dk1"/>
                </a:solidFill>
                <a:latin typeface="Calibri"/>
                <a:ea typeface="Calibri"/>
                <a:cs typeface="Calibri"/>
                <a:sym typeface="Calibri"/>
              </a:rPr>
              <a:t>Specifies the </a:t>
            </a:r>
            <a:r>
              <a:rPr lang="it-IT" sz="2300" b="1">
                <a:solidFill>
                  <a:schemeClr val="dk1"/>
                </a:solidFill>
                <a:latin typeface="Calibri"/>
                <a:ea typeface="Calibri"/>
                <a:cs typeface="Calibri"/>
                <a:sym typeface="Calibri"/>
              </a:rPr>
              <a:t>structured output format</a:t>
            </a:r>
            <a:r>
              <a:rPr lang="it-IT" sz="2300">
                <a:solidFill>
                  <a:schemeClr val="dk1"/>
                </a:solidFill>
                <a:latin typeface="Calibri"/>
                <a:ea typeface="Calibri"/>
                <a:cs typeface="Calibri"/>
                <a:sym typeface="Calibri"/>
              </a:rPr>
              <a:t> for consistent model responses. </a:t>
            </a:r>
            <a:endParaRPr sz="23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it-IT" sz="2500" b="1">
                <a:solidFill>
                  <a:schemeClr val="dk1"/>
                </a:solidFill>
                <a:latin typeface="Calibri"/>
                <a:ea typeface="Calibri"/>
                <a:cs typeface="Calibri"/>
                <a:sym typeface="Calibri"/>
              </a:rPr>
              <a:t>General-Purpose Model (LLM):</a:t>
            </a:r>
            <a:endParaRPr sz="2500" b="1">
              <a:solidFill>
                <a:schemeClr val="dk1"/>
              </a:solidFill>
              <a:latin typeface="Calibri"/>
              <a:ea typeface="Calibri"/>
              <a:cs typeface="Calibri"/>
              <a:sym typeface="Calibri"/>
            </a:endParaRPr>
          </a:p>
          <a:p>
            <a:pPr marL="457200" lvl="0" indent="-374650" algn="l" rtl="0">
              <a:lnSpc>
                <a:spcPct val="115000"/>
              </a:lnSpc>
              <a:spcBef>
                <a:spcPts val="0"/>
              </a:spcBef>
              <a:spcAft>
                <a:spcPts val="0"/>
              </a:spcAft>
              <a:buClr>
                <a:schemeClr val="dk1"/>
              </a:buClr>
              <a:buSzPts val="2300"/>
              <a:buFont typeface="Calibri"/>
              <a:buChar char="●"/>
            </a:pPr>
            <a:r>
              <a:rPr lang="it-IT" sz="2300">
                <a:solidFill>
                  <a:schemeClr val="dk1"/>
                </a:solidFill>
                <a:latin typeface="Calibri"/>
                <a:ea typeface="Calibri"/>
                <a:cs typeface="Calibri"/>
                <a:sym typeface="Calibri"/>
              </a:rPr>
              <a:t> </a:t>
            </a:r>
            <a:r>
              <a:rPr lang="it-IT" sz="2300" b="1">
                <a:solidFill>
                  <a:schemeClr val="dk1"/>
                </a:solidFill>
                <a:latin typeface="Calibri"/>
                <a:ea typeface="Calibri"/>
                <a:cs typeface="Calibri"/>
                <a:sym typeface="Calibri"/>
              </a:rPr>
              <a:t>Processes</a:t>
            </a:r>
            <a:r>
              <a:rPr lang="it-IT" sz="2300">
                <a:solidFill>
                  <a:schemeClr val="dk1"/>
                </a:solidFill>
                <a:latin typeface="Calibri"/>
                <a:ea typeface="Calibri"/>
                <a:cs typeface="Calibri"/>
                <a:sym typeface="Calibri"/>
              </a:rPr>
              <a:t> the </a:t>
            </a:r>
            <a:r>
              <a:rPr lang="it-IT" sz="2300" b="1">
                <a:solidFill>
                  <a:schemeClr val="dk1"/>
                </a:solidFill>
                <a:latin typeface="Calibri"/>
                <a:ea typeface="Calibri"/>
                <a:cs typeface="Calibri"/>
                <a:sym typeface="Calibri"/>
              </a:rPr>
              <a:t>task-specific prompt</a:t>
            </a:r>
            <a:r>
              <a:rPr lang="it-IT" sz="2300">
                <a:solidFill>
                  <a:schemeClr val="dk1"/>
                </a:solidFill>
                <a:latin typeface="Calibri"/>
                <a:ea typeface="Calibri"/>
                <a:cs typeface="Calibri"/>
                <a:sym typeface="Calibri"/>
              </a:rPr>
              <a:t> (combining prompt template and input data). </a:t>
            </a:r>
            <a:endParaRPr sz="2300">
              <a:solidFill>
                <a:schemeClr val="dk1"/>
              </a:solidFill>
              <a:latin typeface="Calibri"/>
              <a:ea typeface="Calibri"/>
              <a:cs typeface="Calibri"/>
              <a:sym typeface="Calibri"/>
            </a:endParaRPr>
          </a:p>
          <a:p>
            <a:pPr marL="457200" lvl="0" indent="-374650" algn="l" rtl="0">
              <a:lnSpc>
                <a:spcPct val="115000"/>
              </a:lnSpc>
              <a:spcBef>
                <a:spcPts val="0"/>
              </a:spcBef>
              <a:spcAft>
                <a:spcPts val="0"/>
              </a:spcAft>
              <a:buClr>
                <a:schemeClr val="dk1"/>
              </a:buClr>
              <a:buSzPts val="2300"/>
              <a:buFont typeface="Calibri"/>
              <a:buChar char="●"/>
            </a:pPr>
            <a:r>
              <a:rPr lang="it-IT" sz="2300">
                <a:solidFill>
                  <a:schemeClr val="dk1"/>
                </a:solidFill>
                <a:latin typeface="Calibri"/>
                <a:ea typeface="Calibri"/>
                <a:cs typeface="Calibri"/>
                <a:sym typeface="Calibri"/>
              </a:rPr>
              <a:t>Generates </a:t>
            </a:r>
            <a:r>
              <a:rPr lang="it-IT" sz="2300" b="1">
                <a:solidFill>
                  <a:schemeClr val="dk1"/>
                </a:solidFill>
                <a:latin typeface="Calibri"/>
                <a:ea typeface="Calibri"/>
                <a:cs typeface="Calibri"/>
                <a:sym typeface="Calibri"/>
              </a:rPr>
              <a:t>task-specific responses</a:t>
            </a:r>
            <a:r>
              <a:rPr lang="it-IT" sz="2300">
                <a:solidFill>
                  <a:schemeClr val="dk1"/>
                </a:solidFill>
                <a:latin typeface="Calibri"/>
                <a:ea typeface="Calibri"/>
                <a:cs typeface="Calibri"/>
                <a:sym typeface="Calibri"/>
              </a:rPr>
              <a:t>.</a:t>
            </a:r>
            <a:endParaRPr sz="2300">
              <a:solidFill>
                <a:schemeClr val="dk1"/>
              </a:solidFill>
              <a:latin typeface="Calibri"/>
              <a:ea typeface="Calibri"/>
              <a:cs typeface="Calibri"/>
              <a:sym typeface="Calibri"/>
            </a:endParaRPr>
          </a:p>
        </p:txBody>
      </p:sp>
      <p:pic>
        <p:nvPicPr>
          <p:cNvPr id="934" name="Google Shape;934;p109"/>
          <p:cNvPicPr preferRelativeResize="0"/>
          <p:nvPr/>
        </p:nvPicPr>
        <p:blipFill>
          <a:blip r:embed="rId4">
            <a:alphaModFix/>
          </a:blip>
          <a:stretch>
            <a:fillRect/>
          </a:stretch>
        </p:blipFill>
        <p:spPr>
          <a:xfrm>
            <a:off x="279150" y="2333338"/>
            <a:ext cx="4505324" cy="2734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0"/>
          <p:cNvSpPr txBox="1"/>
          <p:nvPr/>
        </p:nvSpPr>
        <p:spPr>
          <a:xfrm>
            <a:off x="1382157" y="465981"/>
            <a:ext cx="9841800" cy="440700"/>
          </a:xfrm>
          <a:prstGeom prst="rect">
            <a:avLst/>
          </a:prstGeom>
          <a:noFill/>
          <a:ln>
            <a:noFill/>
          </a:ln>
        </p:spPr>
        <p:txBody>
          <a:bodyPr spcFirstLastPara="1" wrap="square" lIns="23025" tIns="23025" rIns="23025" bIns="23025" anchor="t" anchorCtr="0">
            <a:spAutoFit/>
          </a:bodyPr>
          <a:lstStyle/>
          <a:p>
            <a:pPr marL="0" lvl="0" indent="0" algn="l" rtl="0">
              <a:lnSpc>
                <a:spcPct val="80000"/>
              </a:lnSpc>
              <a:spcBef>
                <a:spcPts val="0"/>
              </a:spcBef>
              <a:spcAft>
                <a:spcPts val="0"/>
              </a:spcAft>
              <a:buClr>
                <a:srgbClr val="002060"/>
              </a:buClr>
              <a:buSzPts val="3200"/>
              <a:buFont typeface="Calibri"/>
              <a:buNone/>
            </a:pPr>
            <a:r>
              <a:rPr lang="it-IT" sz="3200" b="1">
                <a:solidFill>
                  <a:srgbClr val="002060"/>
                </a:solidFill>
                <a:latin typeface="Calibri"/>
                <a:ea typeface="Calibri"/>
                <a:cs typeface="Calibri"/>
                <a:sym typeface="Calibri"/>
              </a:rPr>
              <a:t>Method - General Purpose Models</a:t>
            </a:r>
            <a:endParaRPr sz="3200" b="1">
              <a:solidFill>
                <a:srgbClr val="002060"/>
              </a:solidFill>
              <a:latin typeface="Calibri"/>
              <a:ea typeface="Calibri"/>
              <a:cs typeface="Calibri"/>
              <a:sym typeface="Calibri"/>
            </a:endParaRPr>
          </a:p>
        </p:txBody>
      </p:sp>
      <p:pic>
        <p:nvPicPr>
          <p:cNvPr id="941" name="Google Shape;941;p110"/>
          <p:cNvPicPr preferRelativeResize="0"/>
          <p:nvPr/>
        </p:nvPicPr>
        <p:blipFill rotWithShape="1">
          <a:blip r:embed="rId3">
            <a:alphaModFix/>
          </a:blip>
          <a:srcRect t="19668" b="22018"/>
          <a:stretch/>
        </p:blipFill>
        <p:spPr>
          <a:xfrm>
            <a:off x="9458875" y="207575"/>
            <a:ext cx="2320927" cy="957525"/>
          </a:xfrm>
          <a:prstGeom prst="rect">
            <a:avLst/>
          </a:prstGeom>
          <a:noFill/>
          <a:ln>
            <a:noFill/>
          </a:ln>
        </p:spPr>
      </p:pic>
      <p:grpSp>
        <p:nvGrpSpPr>
          <p:cNvPr id="942" name="Google Shape;942;p110"/>
          <p:cNvGrpSpPr/>
          <p:nvPr/>
        </p:nvGrpSpPr>
        <p:grpSpPr>
          <a:xfrm>
            <a:off x="806362" y="1696600"/>
            <a:ext cx="10697913" cy="3464800"/>
            <a:chOff x="789250" y="1718800"/>
            <a:chExt cx="10697913" cy="3464800"/>
          </a:xfrm>
        </p:grpSpPr>
        <p:sp>
          <p:nvSpPr>
            <p:cNvPr id="943" name="Google Shape;943;p110"/>
            <p:cNvSpPr txBox="1"/>
            <p:nvPr/>
          </p:nvSpPr>
          <p:spPr>
            <a:xfrm>
              <a:off x="789250" y="3501200"/>
              <a:ext cx="3544200" cy="16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500" b="1">
                  <a:solidFill>
                    <a:schemeClr val="dk1"/>
                  </a:solidFill>
                  <a:highlight>
                    <a:srgbClr val="FFFFFF"/>
                  </a:highlight>
                  <a:latin typeface="Calibri"/>
                  <a:ea typeface="Calibri"/>
                  <a:cs typeface="Calibri"/>
                  <a:sym typeface="Calibri"/>
                </a:rPr>
                <a:t>Gemma2: </a:t>
              </a:r>
              <a:r>
                <a:rPr lang="it-IT" sz="2500">
                  <a:solidFill>
                    <a:schemeClr val="dk1"/>
                  </a:solidFill>
                  <a:highlight>
                    <a:srgbClr val="FFFFFF"/>
                  </a:highlight>
                  <a:latin typeface="Calibri"/>
                  <a:ea typeface="Calibri"/>
                  <a:cs typeface="Calibri"/>
                  <a:sym typeface="Calibri"/>
                </a:rPr>
                <a:t>large language model from Google, different versions: 2B, 9B and 27B</a:t>
              </a:r>
              <a:endParaRPr sz="2500">
                <a:solidFill>
                  <a:schemeClr val="dk1"/>
                </a:solidFill>
                <a:highlight>
                  <a:srgbClr val="FFFFFF"/>
                </a:highlight>
                <a:latin typeface="Calibri"/>
                <a:ea typeface="Calibri"/>
                <a:cs typeface="Calibri"/>
                <a:sym typeface="Calibri"/>
              </a:endParaRPr>
            </a:p>
          </p:txBody>
        </p:sp>
        <p:pic>
          <p:nvPicPr>
            <p:cNvPr id="944" name="Google Shape;944;p110"/>
            <p:cNvPicPr preferRelativeResize="0"/>
            <p:nvPr/>
          </p:nvPicPr>
          <p:blipFill rotWithShape="1">
            <a:blip r:embed="rId4">
              <a:alphaModFix/>
            </a:blip>
            <a:srcRect l="13339" t="25273" r="4618" b="11495"/>
            <a:stretch/>
          </p:blipFill>
          <p:spPr>
            <a:xfrm>
              <a:off x="789300" y="1718800"/>
              <a:ext cx="3544074" cy="1536550"/>
            </a:xfrm>
            <a:prstGeom prst="rect">
              <a:avLst/>
            </a:prstGeom>
            <a:noFill/>
            <a:ln>
              <a:noFill/>
            </a:ln>
          </p:spPr>
        </p:pic>
        <p:pic>
          <p:nvPicPr>
            <p:cNvPr id="945" name="Google Shape;945;p110"/>
            <p:cNvPicPr preferRelativeResize="0"/>
            <p:nvPr/>
          </p:nvPicPr>
          <p:blipFill rotWithShape="1">
            <a:blip r:embed="rId5">
              <a:alphaModFix/>
            </a:blip>
            <a:srcRect l="9522" t="37341" r="8389" b="36441"/>
            <a:stretch/>
          </p:blipFill>
          <p:spPr>
            <a:xfrm>
              <a:off x="5020550" y="2126200"/>
              <a:ext cx="3010976" cy="721750"/>
            </a:xfrm>
            <a:prstGeom prst="rect">
              <a:avLst/>
            </a:prstGeom>
            <a:noFill/>
            <a:ln>
              <a:noFill/>
            </a:ln>
          </p:spPr>
        </p:pic>
        <p:sp>
          <p:nvSpPr>
            <p:cNvPr id="946" name="Google Shape;946;p110"/>
            <p:cNvSpPr txBox="1"/>
            <p:nvPr/>
          </p:nvSpPr>
          <p:spPr>
            <a:xfrm>
              <a:off x="5020488" y="3501200"/>
              <a:ext cx="3011100" cy="16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2500" b="1">
                  <a:solidFill>
                    <a:schemeClr val="dk1"/>
                  </a:solidFill>
                  <a:highlight>
                    <a:srgbClr val="FFFFFF"/>
                  </a:highlight>
                  <a:latin typeface="Calibri"/>
                  <a:ea typeface="Calibri"/>
                  <a:cs typeface="Calibri"/>
                  <a:sym typeface="Calibri"/>
                </a:rPr>
                <a:t>Llama3: </a:t>
              </a:r>
              <a:r>
                <a:rPr lang="it-IT" sz="2500">
                  <a:solidFill>
                    <a:schemeClr val="dk1"/>
                  </a:solidFill>
                  <a:highlight>
                    <a:srgbClr val="FFFFFF"/>
                  </a:highlight>
                  <a:latin typeface="Calibri"/>
                  <a:ea typeface="Calibri"/>
                  <a:cs typeface="Calibri"/>
                  <a:sym typeface="Calibri"/>
                </a:rPr>
                <a:t>large language model from Meta, 8B, 70B and 405B</a:t>
              </a:r>
              <a:endParaRPr sz="2500">
                <a:solidFill>
                  <a:schemeClr val="dk1"/>
                </a:solidFill>
                <a:highlight>
                  <a:srgbClr val="FFFFFF"/>
                </a:highlight>
                <a:latin typeface="Calibri"/>
                <a:ea typeface="Calibri"/>
                <a:cs typeface="Calibri"/>
                <a:sym typeface="Calibri"/>
              </a:endParaRPr>
            </a:p>
          </p:txBody>
        </p:sp>
        <p:pic>
          <p:nvPicPr>
            <p:cNvPr id="947" name="Google Shape;947;p110"/>
            <p:cNvPicPr preferRelativeResize="0"/>
            <p:nvPr/>
          </p:nvPicPr>
          <p:blipFill rotWithShape="1">
            <a:blip r:embed="rId6">
              <a:alphaModFix/>
            </a:blip>
            <a:srcRect t="30802" b="31481"/>
            <a:stretch/>
          </p:blipFill>
          <p:spPr>
            <a:xfrm>
              <a:off x="8718700" y="2008312"/>
              <a:ext cx="2683925" cy="957525"/>
            </a:xfrm>
            <a:prstGeom prst="rect">
              <a:avLst/>
            </a:prstGeom>
            <a:noFill/>
            <a:ln>
              <a:noFill/>
            </a:ln>
          </p:spPr>
        </p:pic>
        <p:sp>
          <p:nvSpPr>
            <p:cNvPr id="948" name="Google Shape;948;p110"/>
            <p:cNvSpPr txBox="1"/>
            <p:nvPr/>
          </p:nvSpPr>
          <p:spPr>
            <a:xfrm>
              <a:off x="8634163" y="3501200"/>
              <a:ext cx="2853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500" b="1">
                  <a:solidFill>
                    <a:schemeClr val="dk1"/>
                  </a:solidFill>
                  <a:highlight>
                    <a:schemeClr val="lt1"/>
                  </a:highlight>
                  <a:latin typeface="Calibri"/>
                  <a:ea typeface="Calibri"/>
                  <a:cs typeface="Calibri"/>
                  <a:sym typeface="Calibri"/>
                </a:rPr>
                <a:t>Mistral: </a:t>
              </a:r>
              <a:r>
                <a:rPr lang="it-IT" sz="2500">
                  <a:solidFill>
                    <a:schemeClr val="dk1"/>
                  </a:solidFill>
                  <a:highlight>
                    <a:schemeClr val="lt1"/>
                  </a:highlight>
                  <a:latin typeface="Calibri"/>
                  <a:ea typeface="Calibri"/>
                  <a:cs typeface="Calibri"/>
                  <a:sym typeface="Calibri"/>
                </a:rPr>
                <a:t>large language model from Mistral AI</a:t>
              </a:r>
              <a:endParaRPr sz="2500"/>
            </a:p>
          </p:txBody>
        </p:sp>
      </p:grpSp>
    </p:spTree>
  </p:cSld>
  <p:clrMapOvr>
    <a:masterClrMapping/>
  </p:clrMapOvr>
</p:sld>
</file>

<file path=ppt/theme/theme1.xml><?xml version="1.0" encoding="utf-8"?>
<a:theme xmlns:a="http://schemas.openxmlformats.org/drawingml/2006/main" name="3_Tema principale">
  <a:themeElements>
    <a:clrScheme name="Lavazza Corporate Visual Identity">
      <a:dk1>
        <a:srgbClr val="003263"/>
      </a:dk1>
      <a:lt1>
        <a:srgbClr val="FFFFFF"/>
      </a:lt1>
      <a:dk2>
        <a:srgbClr val="44546A"/>
      </a:dk2>
      <a:lt2>
        <a:srgbClr val="E7E6E6"/>
      </a:lt2>
      <a:accent1>
        <a:srgbClr val="0092D6"/>
      </a:accent1>
      <a:accent2>
        <a:srgbClr val="D11666"/>
      </a:accent2>
      <a:accent3>
        <a:srgbClr val="DA001B"/>
      </a:accent3>
      <a:accent4>
        <a:srgbClr val="CB9E51"/>
      </a:accent4>
      <a:accent5>
        <a:srgbClr val="FFC000"/>
      </a:accent5>
      <a:accent6>
        <a:srgbClr val="70AD47"/>
      </a:accent6>
      <a:hlink>
        <a:srgbClr val="00666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Tema principale">
  <a:themeElements>
    <a:clrScheme name="Lavazza Corporate Visual Identity">
      <a:dk1>
        <a:srgbClr val="003263"/>
      </a:dk1>
      <a:lt1>
        <a:srgbClr val="FFFFFF"/>
      </a:lt1>
      <a:dk2>
        <a:srgbClr val="44546A"/>
      </a:dk2>
      <a:lt2>
        <a:srgbClr val="E7E6E6"/>
      </a:lt2>
      <a:accent1>
        <a:srgbClr val="0092D6"/>
      </a:accent1>
      <a:accent2>
        <a:srgbClr val="D11666"/>
      </a:accent2>
      <a:accent3>
        <a:srgbClr val="DA001B"/>
      </a:accent3>
      <a:accent4>
        <a:srgbClr val="CB9E51"/>
      </a:accent4>
      <a:accent5>
        <a:srgbClr val="FFC000"/>
      </a:accent5>
      <a:accent6>
        <a:srgbClr val="70AD47"/>
      </a:accent6>
      <a:hlink>
        <a:srgbClr val="00666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1901</Words>
  <Application>Microsoft Macintosh PowerPoint</Application>
  <PresentationFormat>Widescreen</PresentationFormat>
  <Paragraphs>195</Paragraphs>
  <Slides>27</Slides>
  <Notes>27</Notes>
  <HiddenSlides>0</HiddenSlides>
  <MMClips>0</MMClips>
  <ScaleCrop>false</ScaleCrop>
  <HeadingPairs>
    <vt:vector size="6" baseType="variant">
      <vt:variant>
        <vt:lpstr>Caratteri utilizzati</vt:lpstr>
      </vt:variant>
      <vt:variant>
        <vt:i4>2</vt:i4>
      </vt:variant>
      <vt:variant>
        <vt:lpstr>Tema</vt:lpstr>
      </vt:variant>
      <vt:variant>
        <vt:i4>2</vt:i4>
      </vt:variant>
      <vt:variant>
        <vt:lpstr>Titoli diapositive</vt:lpstr>
      </vt:variant>
      <vt:variant>
        <vt:i4>27</vt:i4>
      </vt:variant>
    </vt:vector>
  </HeadingPairs>
  <TitlesOfParts>
    <vt:vector size="31" baseType="lpstr">
      <vt:lpstr>Arial</vt:lpstr>
      <vt:lpstr>Calibri</vt:lpstr>
      <vt:lpstr>3_Tema principale</vt:lpstr>
      <vt:lpstr>3_Tema principale</vt:lpstr>
      <vt:lpstr>Leveraging Large Language Models for Marketing Analytics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MAZZARINI TOMMASO</cp:lastModifiedBy>
  <cp:revision>2</cp:revision>
  <dcterms:modified xsi:type="dcterms:W3CDTF">2025-01-30T16:57:02Z</dcterms:modified>
</cp:coreProperties>
</file>